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293" r:id="rId3"/>
    <p:sldId id="297" r:id="rId4"/>
    <p:sldId id="294" r:id="rId5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5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7DC-2839-4F65-8935-157823D6B4D7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912D-2EB8-46BA-BB80-5F866F534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5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162" y="2488345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Taha MURAT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712" y="3247606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Ravaber Yurtdışı Proje Sorumlusu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721661"/>
            <a:ext cx="9902825" cy="2136339"/>
          </a:xfrm>
          <a:prstGeom prst="rect">
            <a:avLst/>
          </a:prstGeom>
          <a:solidFill>
            <a:srgbClr val="64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902825" cy="5715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" y="0"/>
            <a:ext cx="990076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</Words>
  <Application>Microsoft Office PowerPoint</Application>
  <PresentationFormat>Custom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 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izolasyon dünyası</dc:creator>
  <cp:lastModifiedBy>Burak</cp:lastModifiedBy>
  <cp:revision>27</cp:revision>
  <dcterms:created xsi:type="dcterms:W3CDTF">2006-08-16T00:00:00Z</dcterms:created>
  <dcterms:modified xsi:type="dcterms:W3CDTF">2017-04-27T08:17:47Z</dcterms:modified>
</cp:coreProperties>
</file>