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4" r:id="rId2"/>
    <p:sldId id="295" r:id="rId3"/>
    <p:sldId id="329" r:id="rId4"/>
    <p:sldId id="330" r:id="rId5"/>
    <p:sldId id="331" r:id="rId6"/>
    <p:sldId id="332" r:id="rId7"/>
    <p:sldId id="333" r:id="rId8"/>
    <p:sldId id="334" r:id="rId9"/>
    <p:sldId id="335" r:id="rId10"/>
    <p:sldId id="336" r:id="rId11"/>
    <p:sldId id="337" r:id="rId12"/>
    <p:sldId id="338" r:id="rId13"/>
    <p:sldId id="339" r:id="rId14"/>
    <p:sldId id="340" r:id="rId15"/>
    <p:sldId id="341" r:id="rId16"/>
    <p:sldId id="342" r:id="rId17"/>
    <p:sldId id="343" r:id="rId18"/>
    <p:sldId id="344" r:id="rId19"/>
    <p:sldId id="345" r:id="rId20"/>
    <p:sldId id="346" r:id="rId21"/>
    <p:sldId id="347" r:id="rId22"/>
    <p:sldId id="348" r:id="rId23"/>
    <p:sldId id="349" r:id="rId24"/>
    <p:sldId id="350" r:id="rId25"/>
    <p:sldId id="296" r:id="rId26"/>
  </p:sldIdLst>
  <p:sldSz cx="9902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1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A5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90" y="156"/>
      </p:cViewPr>
      <p:guideLst>
        <p:guide orient="horz" pos="2160"/>
        <p:guide pos="31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96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AF27DC-2839-4F65-8935-157823D6B4D7}" type="datetimeFigureOut">
              <a:rPr lang="tr-TR" smtClean="0"/>
              <a:t>27.04.2017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4088" y="685800"/>
            <a:ext cx="4949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6912D-2EB8-46BA-BB80-5F866F5347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7777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14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21FC0-360E-4735-A959-34FFE2C85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219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9861" indent="-349861">
              <a:lnSpc>
                <a:spcPct val="150000"/>
              </a:lnSpc>
              <a:buClr>
                <a:srgbClr val="16365C"/>
              </a:buClr>
              <a:buSzPts val="1200"/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Projelerin nihai cam seçim aşamasına kadar tüm süreçlerinde </a:t>
            </a:r>
            <a:r>
              <a:rPr lang="tr-T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karar vericiler</a:t>
            </a: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</a:t>
            </a:r>
            <a:r>
              <a:rPr lang="tr-T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bire bir görüşerek, projelere yönelik </a:t>
            </a:r>
            <a:r>
              <a:rPr lang="tr-T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çözüm ortaklığı </a:t>
            </a: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sunuyoruz.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F24123-B109-4CAC-9962-8A9579EDCC9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711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F24123-B109-4CAC-9962-8A9579EDCC9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6993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9861" indent="-349861">
              <a:lnSpc>
                <a:spcPct val="150000"/>
              </a:lnSpc>
              <a:buClr>
                <a:srgbClr val="16365C"/>
              </a:buClr>
              <a:buSzPts val="1200"/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 özelinde; </a:t>
            </a:r>
          </a:p>
          <a:p>
            <a:pPr>
              <a:lnSpc>
                <a:spcPct val="150000"/>
              </a:lnSpc>
              <a:buClr>
                <a:srgbClr val="16365C"/>
              </a:buClr>
              <a:buSzPts val="1200"/>
            </a:pP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tr-T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Mepla </a:t>
            </a: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 </a:t>
            </a:r>
            <a:r>
              <a:rPr lang="tr-T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Glastik</a:t>
            </a: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statik hesap </a:t>
            </a: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programları ile optimum cam kalınlığı, </a:t>
            </a:r>
          </a:p>
          <a:p>
            <a:pPr>
              <a:lnSpc>
                <a:spcPct val="150000"/>
              </a:lnSpc>
              <a:buClr>
                <a:srgbClr val="16365C"/>
              </a:buClr>
              <a:buSzPts val="1200"/>
            </a:pP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tr-T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Vitrages</a:t>
            </a: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programı ile </a:t>
            </a:r>
            <a:r>
              <a:rPr lang="tr-T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ısıl kırılma </a:t>
            </a: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analizi  </a:t>
            </a:r>
          </a:p>
          <a:p>
            <a:pPr>
              <a:lnSpc>
                <a:spcPct val="150000"/>
              </a:lnSpc>
              <a:buClr>
                <a:srgbClr val="16365C"/>
              </a:buClr>
              <a:buSzPts val="1200"/>
            </a:pP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tr-T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WIS</a:t>
            </a: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ile </a:t>
            </a:r>
            <a:r>
              <a:rPr lang="tr-T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Optics</a:t>
            </a: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programları kullanarak </a:t>
            </a:r>
            <a:r>
              <a:rPr lang="tr-T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performans</a:t>
            </a: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hesapları yapıyor,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9861" indent="-349861">
              <a:lnSpc>
                <a:spcPct val="150000"/>
              </a:lnSpc>
              <a:buClr>
                <a:srgbClr val="16365C"/>
              </a:buClr>
              <a:buSzPts val="1200"/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Yapılan hesaplar doğrultusunda </a:t>
            </a:r>
            <a:r>
              <a:rPr lang="tr-T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cam şartname </a:t>
            </a: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önerileri hazırlıyor,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9861" indent="-349861">
              <a:lnSpc>
                <a:spcPct val="150000"/>
              </a:lnSpc>
              <a:buClr>
                <a:srgbClr val="16365C"/>
              </a:buClr>
              <a:buSzPts val="1200"/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Projelerin ihtiyaçları ve konsepti doğrultusunda </a:t>
            </a:r>
            <a:r>
              <a:rPr lang="tr-T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doğru cam çözümleri </a:t>
            </a: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sunuyor,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9861" indent="-349861">
              <a:lnSpc>
                <a:spcPct val="150000"/>
              </a:lnSpc>
              <a:spcAft>
                <a:spcPts val="816"/>
              </a:spcAft>
              <a:buClr>
                <a:srgbClr val="16365C"/>
              </a:buClr>
              <a:buSzPts val="1200"/>
              <a:buFont typeface="Wingdings" panose="05000000000000000000" pitchFamily="2" charset="2"/>
              <a:buChar char="Ø"/>
            </a:pP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Projeler için </a:t>
            </a:r>
            <a:r>
              <a:rPr lang="tr-T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numune ve mock-up </a:t>
            </a:r>
            <a:r>
              <a:rPr lang="tr-T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desteği sağlıyoruz.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9861" indent="-349861">
              <a:lnSpc>
                <a:spcPct val="150000"/>
              </a:lnSpc>
              <a:buClr>
                <a:srgbClr val="16365C"/>
              </a:buClr>
              <a:buSzPts val="1200"/>
              <a:buFont typeface="Wingdings" panose="05000000000000000000" pitchFamily="2" charset="2"/>
              <a:buChar char="Ø"/>
            </a:pP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F24123-B109-4CAC-9962-8A9579EDCC99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277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4088" y="685800"/>
            <a:ext cx="4949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6912D-2EB8-46BA-BB80-5F866F53472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222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22EC0-E665-44A1-B7B0-A119D403F5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2212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22EC0-E665-44A1-B7B0-A119D403F5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9281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22EC0-E665-44A1-B7B0-A119D403F5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62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1" dirty="0">
                <a:effectLst/>
              </a:rPr>
              <a:t>​​Atatürk’ün direktifleriyle 1935 yılında Türkiye İş Bankası tarafından kurulan Şişecam, 81 yıllık geçmişiyle Türkiye’nin en köklü sanayi kuruluşlarından biridir.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B1502-BB19-4871-9D3C-36BB34C06C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58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21000 çalışanı ile 13 ülkede 44</a:t>
            </a:r>
            <a:r>
              <a:rPr lang="tr-TR" baseline="0" dirty="0"/>
              <a:t> tesiste üretim 150 ülkede satış faaliyeti gerçekleştirmektedir.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B1502-BB19-4871-9D3C-36BB34C06C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08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dirty="0"/>
              <a:t>Şişecam </a:t>
            </a:r>
            <a:r>
              <a:rPr lang="tr-TR" sz="1200" b="1" dirty="0" err="1"/>
              <a:t>Düzcam</a:t>
            </a:r>
            <a:r>
              <a:rPr lang="tr-TR" sz="1200" b="1" dirty="0"/>
              <a:t> 2.8  milyon ton üretim kapasitesi ile Avrupa’da 1. , Dünyada 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dirty="0"/>
              <a:t>Kimyasallar  Sodyum </a:t>
            </a:r>
            <a:r>
              <a:rPr lang="tr-TR" sz="1200" b="1" dirty="0" err="1"/>
              <a:t>Bikromat</a:t>
            </a:r>
            <a:r>
              <a:rPr lang="tr-TR" sz="1200" b="1" dirty="0"/>
              <a:t> Bazik Krom Sülfatta Dünya lideri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B1502-BB19-4871-9D3C-36BB34C06C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389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Güçlü</a:t>
            </a:r>
            <a:r>
              <a:rPr lang="en-US" sz="1200" dirty="0"/>
              <a:t> </a:t>
            </a:r>
            <a:r>
              <a:rPr lang="en-US" sz="1200" dirty="0" err="1"/>
              <a:t>markaları</a:t>
            </a:r>
            <a:r>
              <a:rPr lang="en-US" sz="1200" dirty="0"/>
              <a:t> </a:t>
            </a:r>
            <a:r>
              <a:rPr lang="en-US" sz="1200" dirty="0" err="1"/>
              <a:t>ile</a:t>
            </a:r>
            <a:r>
              <a:rPr lang="en-US" sz="1200" dirty="0"/>
              <a:t> </a:t>
            </a:r>
            <a:r>
              <a:rPr lang="en-US" sz="1200" dirty="0" err="1"/>
              <a:t>hızlı</a:t>
            </a:r>
            <a:r>
              <a:rPr lang="en-US" sz="1200" dirty="0"/>
              <a:t> </a:t>
            </a:r>
            <a:r>
              <a:rPr lang="en-US" sz="1200" dirty="0" err="1"/>
              <a:t>büyüyen</a:t>
            </a:r>
            <a:r>
              <a:rPr lang="en-US" sz="1200" dirty="0"/>
              <a:t> </a:t>
            </a:r>
            <a:r>
              <a:rPr lang="en-US" sz="1200" dirty="0" err="1"/>
              <a:t>ve</a:t>
            </a:r>
            <a:r>
              <a:rPr lang="en-US" sz="1200" dirty="0"/>
              <a:t> </a:t>
            </a:r>
            <a:r>
              <a:rPr lang="en-US" sz="1200" dirty="0" err="1"/>
              <a:t>yenilikçi</a:t>
            </a:r>
            <a:r>
              <a:rPr lang="en-US" sz="1200" dirty="0"/>
              <a:t> </a:t>
            </a:r>
            <a:r>
              <a:rPr lang="en-US" sz="1200" dirty="0" err="1"/>
              <a:t>çözümler</a:t>
            </a:r>
            <a:r>
              <a:rPr lang="en-US" sz="1200" dirty="0"/>
              <a:t> </a:t>
            </a:r>
            <a:r>
              <a:rPr lang="en-US" sz="1200" dirty="0" err="1"/>
              <a:t>sunan</a:t>
            </a:r>
            <a:r>
              <a:rPr lang="en-US" sz="1200" dirty="0"/>
              <a:t> global </a:t>
            </a:r>
            <a:r>
              <a:rPr lang="en-US" sz="1200" dirty="0" err="1"/>
              <a:t>bir</a:t>
            </a:r>
            <a:r>
              <a:rPr lang="en-US" sz="1200" dirty="0"/>
              <a:t> </a:t>
            </a:r>
            <a:r>
              <a:rPr lang="en-US" sz="1200" dirty="0" err="1"/>
              <a:t>düzcam</a:t>
            </a:r>
            <a:r>
              <a:rPr lang="en-US" sz="1200" dirty="0"/>
              <a:t> </a:t>
            </a:r>
            <a:r>
              <a:rPr lang="en-US" sz="1200" dirty="0" err="1"/>
              <a:t>şirketi</a:t>
            </a:r>
            <a:r>
              <a:rPr lang="en-US" sz="1200" dirty="0"/>
              <a:t> </a:t>
            </a:r>
            <a:r>
              <a:rPr lang="en-US" sz="1200" dirty="0" err="1"/>
              <a:t>olma</a:t>
            </a:r>
            <a:r>
              <a:rPr lang="tr-TR" sz="1200" dirty="0"/>
              <a:t> vizyonu</a:t>
            </a:r>
            <a:r>
              <a:rPr lang="tr-TR" sz="1200" baseline="0" dirty="0"/>
              <a:t> ile,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98BE4-B50C-4E9C-8F0D-7491BFE8C5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376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/>
              <a:t>Güçlü</a:t>
            </a:r>
            <a:r>
              <a:rPr lang="en-US" sz="1200" dirty="0"/>
              <a:t> </a:t>
            </a:r>
            <a:r>
              <a:rPr lang="en-US" sz="1200" dirty="0" err="1"/>
              <a:t>markaları</a:t>
            </a:r>
            <a:r>
              <a:rPr lang="en-US" sz="1200" dirty="0"/>
              <a:t> </a:t>
            </a:r>
            <a:r>
              <a:rPr lang="en-US" sz="1200" dirty="0" err="1"/>
              <a:t>ile</a:t>
            </a:r>
            <a:r>
              <a:rPr lang="en-US" sz="1200" dirty="0"/>
              <a:t> </a:t>
            </a:r>
            <a:r>
              <a:rPr lang="en-US" sz="1200" dirty="0" err="1"/>
              <a:t>hızlı</a:t>
            </a:r>
            <a:r>
              <a:rPr lang="en-US" sz="1200" dirty="0"/>
              <a:t> </a:t>
            </a:r>
            <a:r>
              <a:rPr lang="en-US" sz="1200" dirty="0" err="1"/>
              <a:t>büyüyen</a:t>
            </a:r>
            <a:r>
              <a:rPr lang="en-US" sz="1200" dirty="0"/>
              <a:t> </a:t>
            </a:r>
            <a:r>
              <a:rPr lang="en-US" sz="1200" dirty="0" err="1"/>
              <a:t>ve</a:t>
            </a:r>
            <a:r>
              <a:rPr lang="en-US" sz="1200" dirty="0"/>
              <a:t> </a:t>
            </a:r>
            <a:r>
              <a:rPr lang="en-US" sz="1200" dirty="0" err="1"/>
              <a:t>yenilikçi</a:t>
            </a:r>
            <a:r>
              <a:rPr lang="en-US" sz="1200" dirty="0"/>
              <a:t> </a:t>
            </a:r>
            <a:r>
              <a:rPr lang="en-US" sz="1200" dirty="0" err="1"/>
              <a:t>çözümler</a:t>
            </a:r>
            <a:r>
              <a:rPr lang="en-US" sz="1200" dirty="0"/>
              <a:t> </a:t>
            </a:r>
            <a:r>
              <a:rPr lang="en-US" sz="1200" dirty="0" err="1"/>
              <a:t>sunan</a:t>
            </a:r>
            <a:r>
              <a:rPr lang="en-US" sz="1200" dirty="0"/>
              <a:t> global </a:t>
            </a:r>
            <a:r>
              <a:rPr lang="en-US" sz="1200" dirty="0" err="1"/>
              <a:t>bir</a:t>
            </a:r>
            <a:r>
              <a:rPr lang="en-US" sz="1200" dirty="0"/>
              <a:t> </a:t>
            </a:r>
            <a:r>
              <a:rPr lang="en-US" sz="1200" dirty="0" err="1"/>
              <a:t>düzcam</a:t>
            </a:r>
            <a:r>
              <a:rPr lang="en-US" sz="1200" dirty="0"/>
              <a:t> </a:t>
            </a:r>
            <a:r>
              <a:rPr lang="en-US" sz="1200" dirty="0" err="1"/>
              <a:t>şirketi</a:t>
            </a:r>
            <a:r>
              <a:rPr lang="en-US" sz="1200" dirty="0"/>
              <a:t> </a:t>
            </a:r>
            <a:r>
              <a:rPr lang="en-US" sz="1200" dirty="0" err="1"/>
              <a:t>olma</a:t>
            </a:r>
            <a:r>
              <a:rPr lang="tr-TR" sz="1200" dirty="0"/>
              <a:t> vizyonu</a:t>
            </a:r>
            <a:r>
              <a:rPr lang="tr-TR" sz="1200" baseline="0" dirty="0"/>
              <a:t> ile,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B1502-BB19-4871-9D3C-36BB34C06C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522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Türkiye</a:t>
            </a:r>
            <a:r>
              <a:rPr lang="tr-TR" baseline="0" dirty="0"/>
              <a:t> , </a:t>
            </a:r>
            <a:r>
              <a:rPr lang="tr-TR" dirty="0"/>
              <a:t>Almanya Rusya Bulgaristan Mısır Hindistan Romanya İtalya Macaristan Slovakya  ülkelerindeki 17 üretim tesisi ile global bir düzcam</a:t>
            </a:r>
            <a:r>
              <a:rPr lang="tr-TR" baseline="0" dirty="0"/>
              <a:t> şirketidir.</a:t>
            </a:r>
            <a:r>
              <a:rPr lang="tr-TR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B1502-BB19-4871-9D3C-36BB34C06C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478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>
                <a:effectLst/>
              </a:rPr>
              <a:t>-Şişecam Bilim ve Teknoloji Merkezi, Türkiye’nin en büyük ve yetkin cam bilimi ve teknolojisi laboratuvarı ve Avrupa’nın bu alandaki sayılı laboratuvarlarından biridir.</a:t>
            </a:r>
          </a:p>
          <a:p>
            <a:r>
              <a:rPr lang="tr-TR" dirty="0">
                <a:effectLst/>
              </a:rPr>
              <a:t>-Merkez, yeni ürün geliştirme,  çevreye saygılı üretim teknolojiler, fırın</a:t>
            </a:r>
            <a:r>
              <a:rPr lang="tr-TR" baseline="0" dirty="0">
                <a:effectLst/>
              </a:rPr>
              <a:t>  modelleri</a:t>
            </a:r>
            <a:r>
              <a:rPr lang="tr-TR" dirty="0">
                <a:effectLst/>
              </a:rPr>
              <a:t> konularında faaliyet  göstermektedir.</a:t>
            </a:r>
          </a:p>
          <a:p>
            <a:endParaRPr lang="tr-TR" dirty="0">
              <a:effectLst/>
            </a:endParaRPr>
          </a:p>
          <a:p>
            <a:r>
              <a:rPr lang="tr-TR" dirty="0"/>
              <a:t>-</a:t>
            </a:r>
            <a:r>
              <a:rPr lang="tr-TR" dirty="0" err="1"/>
              <a:t>Arge</a:t>
            </a:r>
            <a:r>
              <a:rPr lang="tr-TR" dirty="0"/>
              <a:t> Merkezi ödülü; Cam ve Cam ürünleri ile İşbirliği</a:t>
            </a:r>
            <a:r>
              <a:rPr lang="tr-TR" baseline="0" dirty="0"/>
              <a:t> etkileşim alanlarında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B1502-BB19-4871-9D3C-36BB34C06C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890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21FC0-360E-4735-A959-34FFE2C85F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555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712" y="2130426"/>
            <a:ext cx="84174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424" y="3886200"/>
            <a:ext cx="69319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79548" y="274639"/>
            <a:ext cx="222813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141" y="274639"/>
            <a:ext cx="651936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5288233" y="396837"/>
            <a:ext cx="3534844" cy="29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2813" rtl="0" eaLnBrk="1" fontAlgn="auto" latinLnBrk="0" hangingPunct="1">
              <a:lnSpc>
                <a:spcPct val="100000"/>
              </a:lnSpc>
              <a:spcBef>
                <a:spcPts val="49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26" b="0" i="0" u="none" strike="noStrike" kern="1200" cap="none" spc="-9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</a:t>
            </a:r>
            <a:endParaRPr kumimoji="0" lang="tr-TR" sz="132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920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458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255" y="4406901"/>
            <a:ext cx="84174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255" y="2906713"/>
            <a:ext cx="84174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141" y="1600201"/>
            <a:ext cx="437374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3936" y="1600201"/>
            <a:ext cx="437374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141" y="1535113"/>
            <a:ext cx="437546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141" y="2174875"/>
            <a:ext cx="437546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498" y="1535113"/>
            <a:ext cx="437718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498" y="2174875"/>
            <a:ext cx="437718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142" y="273050"/>
            <a:ext cx="32579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730" y="273051"/>
            <a:ext cx="553595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142" y="1435101"/>
            <a:ext cx="32579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023" y="4800600"/>
            <a:ext cx="59416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023" y="612775"/>
            <a:ext cx="59416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023" y="5367338"/>
            <a:ext cx="59416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141" y="274638"/>
            <a:ext cx="89125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141" y="1600201"/>
            <a:ext cx="89125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141" y="6356351"/>
            <a:ext cx="231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3465" y="6356351"/>
            <a:ext cx="31358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7025" y="6356351"/>
            <a:ext cx="231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712" y="2069175"/>
            <a:ext cx="8417401" cy="1592527"/>
          </a:xfrm>
        </p:spPr>
        <p:txBody>
          <a:bodyPr/>
          <a:lstStyle/>
          <a:p>
            <a:r>
              <a:rPr lang="tr-TR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2825" cy="685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45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4644" t="25248" r="35283" b="22981"/>
          <a:stretch/>
        </p:blipFill>
        <p:spPr>
          <a:xfrm>
            <a:off x="2630908" y="1366666"/>
            <a:ext cx="7239498" cy="54913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45880" y="1658351"/>
            <a:ext cx="1003673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Rusya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37507" y="4263758"/>
            <a:ext cx="1003673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Türkiye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35670" y="5782845"/>
            <a:ext cx="1003673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Mısır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14651" y="3204279"/>
            <a:ext cx="1322856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Romanya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48782" y="3668622"/>
            <a:ext cx="764431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Bulgaristan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03715" y="2830829"/>
            <a:ext cx="1090135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Slovakya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12563" y="2442559"/>
            <a:ext cx="1090135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Almanya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129948" y="4202479"/>
            <a:ext cx="1771966" cy="2432116"/>
            <a:chOff x="5413940" y="4411298"/>
            <a:chExt cx="1655775" cy="2163744"/>
          </a:xfrm>
        </p:grpSpPr>
        <p:sp>
          <p:nvSpPr>
            <p:cNvPr id="15" name="India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5413940" y="4411298"/>
              <a:ext cx="1655775" cy="2163744"/>
            </a:xfrm>
            <a:custGeom>
              <a:avLst/>
              <a:gdLst>
                <a:gd name="T0" fmla="*/ 2147483647 w 1956"/>
                <a:gd name="T1" fmla="*/ 2147483647 h 2358"/>
                <a:gd name="T2" fmla="*/ 2147483647 w 1956"/>
                <a:gd name="T3" fmla="*/ 2147483647 h 2358"/>
                <a:gd name="T4" fmla="*/ 2147483647 w 1956"/>
                <a:gd name="T5" fmla="*/ 2147483647 h 2358"/>
                <a:gd name="T6" fmla="*/ 2147483647 w 1956"/>
                <a:gd name="T7" fmla="*/ 2147483647 h 2358"/>
                <a:gd name="T8" fmla="*/ 2147483647 w 1956"/>
                <a:gd name="T9" fmla="*/ 2147483647 h 2358"/>
                <a:gd name="T10" fmla="*/ 2147483647 w 1956"/>
                <a:gd name="T11" fmla="*/ 2147483647 h 2358"/>
                <a:gd name="T12" fmla="*/ 2147483647 w 1956"/>
                <a:gd name="T13" fmla="*/ 2147483647 h 2358"/>
                <a:gd name="T14" fmla="*/ 2147483647 w 1956"/>
                <a:gd name="T15" fmla="*/ 2147483647 h 2358"/>
                <a:gd name="T16" fmla="*/ 2147483647 w 1956"/>
                <a:gd name="T17" fmla="*/ 2147483647 h 2358"/>
                <a:gd name="T18" fmla="*/ 2147483647 w 1956"/>
                <a:gd name="T19" fmla="*/ 2147483647 h 2358"/>
                <a:gd name="T20" fmla="*/ 2147483647 w 1956"/>
                <a:gd name="T21" fmla="*/ 2147483647 h 2358"/>
                <a:gd name="T22" fmla="*/ 2147483647 w 1956"/>
                <a:gd name="T23" fmla="*/ 2147483647 h 2358"/>
                <a:gd name="T24" fmla="*/ 2147483647 w 1956"/>
                <a:gd name="T25" fmla="*/ 2147483647 h 2358"/>
                <a:gd name="T26" fmla="*/ 2147483647 w 1956"/>
                <a:gd name="T27" fmla="*/ 2147483647 h 2358"/>
                <a:gd name="T28" fmla="*/ 2147483647 w 1956"/>
                <a:gd name="T29" fmla="*/ 2147483647 h 2358"/>
                <a:gd name="T30" fmla="*/ 2147483647 w 1956"/>
                <a:gd name="T31" fmla="*/ 2147483647 h 2358"/>
                <a:gd name="T32" fmla="*/ 2147483647 w 1956"/>
                <a:gd name="T33" fmla="*/ 2147483647 h 2358"/>
                <a:gd name="T34" fmla="*/ 2147483647 w 1956"/>
                <a:gd name="T35" fmla="*/ 2147483647 h 2358"/>
                <a:gd name="T36" fmla="*/ 2147483647 w 1956"/>
                <a:gd name="T37" fmla="*/ 2147483647 h 2358"/>
                <a:gd name="T38" fmla="*/ 2147483647 w 1956"/>
                <a:gd name="T39" fmla="*/ 2147483647 h 2358"/>
                <a:gd name="T40" fmla="*/ 2147483647 w 1956"/>
                <a:gd name="T41" fmla="*/ 2147483647 h 2358"/>
                <a:gd name="T42" fmla="*/ 2147483647 w 1956"/>
                <a:gd name="T43" fmla="*/ 2147483647 h 2358"/>
                <a:gd name="T44" fmla="*/ 2147483647 w 1956"/>
                <a:gd name="T45" fmla="*/ 2147483647 h 2358"/>
                <a:gd name="T46" fmla="*/ 2147483647 w 1956"/>
                <a:gd name="T47" fmla="*/ 2147483647 h 2358"/>
                <a:gd name="T48" fmla="*/ 2147483647 w 1956"/>
                <a:gd name="T49" fmla="*/ 2147483647 h 2358"/>
                <a:gd name="T50" fmla="*/ 2147483647 w 1956"/>
                <a:gd name="T51" fmla="*/ 2147483647 h 2358"/>
                <a:gd name="T52" fmla="*/ 2147483647 w 1956"/>
                <a:gd name="T53" fmla="*/ 2147483647 h 2358"/>
                <a:gd name="T54" fmla="*/ 2147483647 w 1956"/>
                <a:gd name="T55" fmla="*/ 2147483647 h 2358"/>
                <a:gd name="T56" fmla="*/ 2147483647 w 1956"/>
                <a:gd name="T57" fmla="*/ 2147483647 h 2358"/>
                <a:gd name="T58" fmla="*/ 2147483647 w 1956"/>
                <a:gd name="T59" fmla="*/ 2147483647 h 2358"/>
                <a:gd name="T60" fmla="*/ 2147483647 w 1956"/>
                <a:gd name="T61" fmla="*/ 2147483647 h 2358"/>
                <a:gd name="T62" fmla="*/ 2147483647 w 1956"/>
                <a:gd name="T63" fmla="*/ 2147483647 h 2358"/>
                <a:gd name="T64" fmla="*/ 2147483647 w 1956"/>
                <a:gd name="T65" fmla="*/ 2147483647 h 2358"/>
                <a:gd name="T66" fmla="*/ 2147483647 w 1956"/>
                <a:gd name="T67" fmla="*/ 2147483647 h 2358"/>
                <a:gd name="T68" fmla="*/ 2147483647 w 1956"/>
                <a:gd name="T69" fmla="*/ 2147483647 h 2358"/>
                <a:gd name="T70" fmla="*/ 2147483647 w 1956"/>
                <a:gd name="T71" fmla="*/ 2147483647 h 2358"/>
                <a:gd name="T72" fmla="*/ 2147483647 w 1956"/>
                <a:gd name="T73" fmla="*/ 2147483647 h 2358"/>
                <a:gd name="T74" fmla="*/ 2147483647 w 1956"/>
                <a:gd name="T75" fmla="*/ 2147483647 h 2358"/>
                <a:gd name="T76" fmla="*/ 2147483647 w 1956"/>
                <a:gd name="T77" fmla="*/ 2147483647 h 2358"/>
                <a:gd name="T78" fmla="*/ 2147483647 w 1956"/>
                <a:gd name="T79" fmla="*/ 2147483647 h 2358"/>
                <a:gd name="T80" fmla="*/ 2147483647 w 1956"/>
                <a:gd name="T81" fmla="*/ 2147483647 h 2358"/>
                <a:gd name="T82" fmla="*/ 2147483647 w 1956"/>
                <a:gd name="T83" fmla="*/ 2147483647 h 2358"/>
                <a:gd name="T84" fmla="*/ 2147483647 w 1956"/>
                <a:gd name="T85" fmla="*/ 2147483647 h 2358"/>
                <a:gd name="T86" fmla="*/ 2147483647 w 1956"/>
                <a:gd name="T87" fmla="*/ 2147483647 h 2358"/>
                <a:gd name="T88" fmla="*/ 2147483647 w 1956"/>
                <a:gd name="T89" fmla="*/ 2147483647 h 2358"/>
                <a:gd name="T90" fmla="*/ 2147483647 w 1956"/>
                <a:gd name="T91" fmla="*/ 2147483647 h 2358"/>
                <a:gd name="T92" fmla="*/ 2147483647 w 1956"/>
                <a:gd name="T93" fmla="*/ 2147483647 h 2358"/>
                <a:gd name="T94" fmla="*/ 2147483647 w 1956"/>
                <a:gd name="T95" fmla="*/ 2147483647 h 2358"/>
                <a:gd name="T96" fmla="*/ 2147483647 w 1956"/>
                <a:gd name="T97" fmla="*/ 2147483647 h 2358"/>
                <a:gd name="T98" fmla="*/ 2147483647 w 1956"/>
                <a:gd name="T99" fmla="*/ 2147483647 h 2358"/>
                <a:gd name="T100" fmla="*/ 2147483647 w 1956"/>
                <a:gd name="T101" fmla="*/ 2147483647 h 2358"/>
                <a:gd name="T102" fmla="*/ 2147483647 w 1956"/>
                <a:gd name="T103" fmla="*/ 2147483647 h 2358"/>
                <a:gd name="T104" fmla="*/ 2147483647 w 1956"/>
                <a:gd name="T105" fmla="*/ 2147483647 h 2358"/>
                <a:gd name="T106" fmla="*/ 2147483647 w 1956"/>
                <a:gd name="T107" fmla="*/ 2147483647 h 2358"/>
                <a:gd name="T108" fmla="*/ 2147483647 w 1956"/>
                <a:gd name="T109" fmla="*/ 2147483647 h 2358"/>
                <a:gd name="T110" fmla="*/ 2147483647 w 1956"/>
                <a:gd name="T111" fmla="*/ 2147483647 h 2358"/>
                <a:gd name="T112" fmla="*/ 2147483647 w 1956"/>
                <a:gd name="T113" fmla="*/ 2147483647 h 2358"/>
                <a:gd name="T114" fmla="*/ 2147483647 w 1956"/>
                <a:gd name="T115" fmla="*/ 2147483647 h 2358"/>
                <a:gd name="T116" fmla="*/ 2147483647 w 1956"/>
                <a:gd name="T117" fmla="*/ 2147483647 h 2358"/>
                <a:gd name="T118" fmla="*/ 2147483647 w 1956"/>
                <a:gd name="T119" fmla="*/ 2147483647 h 23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56"/>
                <a:gd name="T181" fmla="*/ 0 h 2358"/>
                <a:gd name="T182" fmla="*/ 1956 w 1956"/>
                <a:gd name="T183" fmla="*/ 2358 h 23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56" h="2358">
                  <a:moveTo>
                    <a:pt x="1806" y="1788"/>
                  </a:moveTo>
                  <a:lnTo>
                    <a:pt x="1794" y="1800"/>
                  </a:lnTo>
                  <a:lnTo>
                    <a:pt x="1782" y="1824"/>
                  </a:lnTo>
                  <a:lnTo>
                    <a:pt x="1782" y="1884"/>
                  </a:lnTo>
                  <a:lnTo>
                    <a:pt x="1788" y="1980"/>
                  </a:lnTo>
                  <a:lnTo>
                    <a:pt x="1800" y="1950"/>
                  </a:lnTo>
                  <a:lnTo>
                    <a:pt x="1800" y="1848"/>
                  </a:lnTo>
                  <a:lnTo>
                    <a:pt x="1806" y="1836"/>
                  </a:lnTo>
                  <a:lnTo>
                    <a:pt x="1806" y="1830"/>
                  </a:lnTo>
                  <a:lnTo>
                    <a:pt x="1812" y="1818"/>
                  </a:lnTo>
                  <a:lnTo>
                    <a:pt x="1812" y="1806"/>
                  </a:lnTo>
                  <a:lnTo>
                    <a:pt x="1818" y="1800"/>
                  </a:lnTo>
                  <a:lnTo>
                    <a:pt x="1812" y="1788"/>
                  </a:lnTo>
                  <a:lnTo>
                    <a:pt x="1806" y="1788"/>
                  </a:lnTo>
                  <a:close/>
                  <a:moveTo>
                    <a:pt x="1794" y="2028"/>
                  </a:moveTo>
                  <a:lnTo>
                    <a:pt x="1788" y="2028"/>
                  </a:lnTo>
                  <a:lnTo>
                    <a:pt x="1782" y="2040"/>
                  </a:lnTo>
                  <a:lnTo>
                    <a:pt x="1782" y="2046"/>
                  </a:lnTo>
                  <a:lnTo>
                    <a:pt x="1788" y="2058"/>
                  </a:lnTo>
                  <a:lnTo>
                    <a:pt x="1788" y="2064"/>
                  </a:lnTo>
                  <a:lnTo>
                    <a:pt x="1794" y="2076"/>
                  </a:lnTo>
                  <a:lnTo>
                    <a:pt x="1800" y="2064"/>
                  </a:lnTo>
                  <a:lnTo>
                    <a:pt x="1800" y="2028"/>
                  </a:lnTo>
                  <a:lnTo>
                    <a:pt x="1794" y="2028"/>
                  </a:lnTo>
                  <a:close/>
                  <a:moveTo>
                    <a:pt x="1890" y="2310"/>
                  </a:moveTo>
                  <a:lnTo>
                    <a:pt x="1884" y="2316"/>
                  </a:lnTo>
                  <a:lnTo>
                    <a:pt x="1884" y="2334"/>
                  </a:lnTo>
                  <a:lnTo>
                    <a:pt x="1890" y="2346"/>
                  </a:lnTo>
                  <a:lnTo>
                    <a:pt x="1896" y="2352"/>
                  </a:lnTo>
                  <a:lnTo>
                    <a:pt x="1908" y="2358"/>
                  </a:lnTo>
                  <a:lnTo>
                    <a:pt x="1908" y="2346"/>
                  </a:lnTo>
                  <a:lnTo>
                    <a:pt x="1902" y="2334"/>
                  </a:lnTo>
                  <a:lnTo>
                    <a:pt x="1902" y="2322"/>
                  </a:lnTo>
                  <a:lnTo>
                    <a:pt x="1896" y="2310"/>
                  </a:lnTo>
                  <a:lnTo>
                    <a:pt x="1890" y="2310"/>
                  </a:lnTo>
                  <a:close/>
                  <a:moveTo>
                    <a:pt x="1920" y="672"/>
                  </a:moveTo>
                  <a:lnTo>
                    <a:pt x="1932" y="660"/>
                  </a:lnTo>
                  <a:lnTo>
                    <a:pt x="1944" y="654"/>
                  </a:lnTo>
                  <a:lnTo>
                    <a:pt x="1950" y="648"/>
                  </a:lnTo>
                  <a:lnTo>
                    <a:pt x="1956" y="648"/>
                  </a:lnTo>
                  <a:lnTo>
                    <a:pt x="1956" y="618"/>
                  </a:lnTo>
                  <a:lnTo>
                    <a:pt x="1950" y="618"/>
                  </a:lnTo>
                  <a:lnTo>
                    <a:pt x="1944" y="612"/>
                  </a:lnTo>
                  <a:lnTo>
                    <a:pt x="1878" y="612"/>
                  </a:lnTo>
                  <a:lnTo>
                    <a:pt x="1878" y="606"/>
                  </a:lnTo>
                  <a:lnTo>
                    <a:pt x="1890" y="594"/>
                  </a:lnTo>
                  <a:lnTo>
                    <a:pt x="1896" y="594"/>
                  </a:lnTo>
                  <a:lnTo>
                    <a:pt x="1878" y="564"/>
                  </a:lnTo>
                  <a:lnTo>
                    <a:pt x="1848" y="564"/>
                  </a:lnTo>
                  <a:lnTo>
                    <a:pt x="1842" y="558"/>
                  </a:lnTo>
                  <a:lnTo>
                    <a:pt x="1848" y="558"/>
                  </a:lnTo>
                  <a:lnTo>
                    <a:pt x="1860" y="546"/>
                  </a:lnTo>
                  <a:lnTo>
                    <a:pt x="1854" y="540"/>
                  </a:lnTo>
                  <a:lnTo>
                    <a:pt x="1818" y="522"/>
                  </a:lnTo>
                  <a:lnTo>
                    <a:pt x="1806" y="534"/>
                  </a:lnTo>
                  <a:lnTo>
                    <a:pt x="1806" y="558"/>
                  </a:lnTo>
                  <a:lnTo>
                    <a:pt x="1788" y="558"/>
                  </a:lnTo>
                  <a:lnTo>
                    <a:pt x="1770" y="546"/>
                  </a:lnTo>
                  <a:lnTo>
                    <a:pt x="1758" y="540"/>
                  </a:lnTo>
                  <a:lnTo>
                    <a:pt x="1740" y="540"/>
                  </a:lnTo>
                  <a:lnTo>
                    <a:pt x="1728" y="552"/>
                  </a:lnTo>
                  <a:lnTo>
                    <a:pt x="1716" y="558"/>
                  </a:lnTo>
                  <a:lnTo>
                    <a:pt x="1692" y="582"/>
                  </a:lnTo>
                  <a:lnTo>
                    <a:pt x="1656" y="582"/>
                  </a:lnTo>
                  <a:lnTo>
                    <a:pt x="1656" y="588"/>
                  </a:lnTo>
                  <a:lnTo>
                    <a:pt x="1662" y="594"/>
                  </a:lnTo>
                  <a:lnTo>
                    <a:pt x="1662" y="618"/>
                  </a:lnTo>
                  <a:lnTo>
                    <a:pt x="1656" y="624"/>
                  </a:lnTo>
                  <a:lnTo>
                    <a:pt x="1626" y="624"/>
                  </a:lnTo>
                  <a:lnTo>
                    <a:pt x="1632" y="636"/>
                  </a:lnTo>
                  <a:lnTo>
                    <a:pt x="1632" y="654"/>
                  </a:lnTo>
                  <a:lnTo>
                    <a:pt x="1620" y="666"/>
                  </a:lnTo>
                  <a:lnTo>
                    <a:pt x="1566" y="666"/>
                  </a:lnTo>
                  <a:lnTo>
                    <a:pt x="1566" y="684"/>
                  </a:lnTo>
                  <a:lnTo>
                    <a:pt x="1572" y="690"/>
                  </a:lnTo>
                  <a:lnTo>
                    <a:pt x="1596" y="690"/>
                  </a:lnTo>
                  <a:lnTo>
                    <a:pt x="1596" y="714"/>
                  </a:lnTo>
                  <a:lnTo>
                    <a:pt x="1608" y="726"/>
                  </a:lnTo>
                  <a:lnTo>
                    <a:pt x="1608" y="732"/>
                  </a:lnTo>
                  <a:lnTo>
                    <a:pt x="1584" y="744"/>
                  </a:lnTo>
                  <a:lnTo>
                    <a:pt x="1572" y="744"/>
                  </a:lnTo>
                  <a:lnTo>
                    <a:pt x="1566" y="738"/>
                  </a:lnTo>
                  <a:lnTo>
                    <a:pt x="1554" y="738"/>
                  </a:lnTo>
                  <a:lnTo>
                    <a:pt x="1542" y="744"/>
                  </a:lnTo>
                  <a:lnTo>
                    <a:pt x="1512" y="744"/>
                  </a:lnTo>
                  <a:lnTo>
                    <a:pt x="1500" y="738"/>
                  </a:lnTo>
                  <a:lnTo>
                    <a:pt x="1482" y="738"/>
                  </a:lnTo>
                  <a:lnTo>
                    <a:pt x="1476" y="744"/>
                  </a:lnTo>
                  <a:lnTo>
                    <a:pt x="1464" y="750"/>
                  </a:lnTo>
                  <a:lnTo>
                    <a:pt x="1440" y="750"/>
                  </a:lnTo>
                  <a:lnTo>
                    <a:pt x="1428" y="738"/>
                  </a:lnTo>
                  <a:lnTo>
                    <a:pt x="1428" y="732"/>
                  </a:lnTo>
                  <a:lnTo>
                    <a:pt x="1428" y="738"/>
                  </a:lnTo>
                  <a:lnTo>
                    <a:pt x="1416" y="738"/>
                  </a:lnTo>
                  <a:lnTo>
                    <a:pt x="1392" y="726"/>
                  </a:lnTo>
                  <a:lnTo>
                    <a:pt x="1374" y="708"/>
                  </a:lnTo>
                  <a:lnTo>
                    <a:pt x="1374" y="696"/>
                  </a:lnTo>
                  <a:lnTo>
                    <a:pt x="1380" y="696"/>
                  </a:lnTo>
                  <a:lnTo>
                    <a:pt x="1374" y="696"/>
                  </a:lnTo>
                  <a:lnTo>
                    <a:pt x="1368" y="690"/>
                  </a:lnTo>
                  <a:lnTo>
                    <a:pt x="1368" y="642"/>
                  </a:lnTo>
                  <a:lnTo>
                    <a:pt x="1362" y="636"/>
                  </a:lnTo>
                  <a:lnTo>
                    <a:pt x="1350" y="630"/>
                  </a:lnTo>
                  <a:lnTo>
                    <a:pt x="1338" y="630"/>
                  </a:lnTo>
                  <a:lnTo>
                    <a:pt x="1326" y="642"/>
                  </a:lnTo>
                  <a:lnTo>
                    <a:pt x="1314" y="648"/>
                  </a:lnTo>
                  <a:lnTo>
                    <a:pt x="1326" y="666"/>
                  </a:lnTo>
                  <a:lnTo>
                    <a:pt x="1326" y="714"/>
                  </a:lnTo>
                  <a:lnTo>
                    <a:pt x="1338" y="738"/>
                  </a:lnTo>
                  <a:lnTo>
                    <a:pt x="1338" y="774"/>
                  </a:lnTo>
                  <a:lnTo>
                    <a:pt x="1272" y="774"/>
                  </a:lnTo>
                  <a:lnTo>
                    <a:pt x="1272" y="762"/>
                  </a:lnTo>
                  <a:lnTo>
                    <a:pt x="1266" y="756"/>
                  </a:lnTo>
                  <a:lnTo>
                    <a:pt x="1260" y="756"/>
                  </a:lnTo>
                  <a:lnTo>
                    <a:pt x="1248" y="762"/>
                  </a:lnTo>
                  <a:lnTo>
                    <a:pt x="1242" y="774"/>
                  </a:lnTo>
                  <a:lnTo>
                    <a:pt x="1236" y="762"/>
                  </a:lnTo>
                  <a:lnTo>
                    <a:pt x="1224" y="756"/>
                  </a:lnTo>
                  <a:lnTo>
                    <a:pt x="1206" y="750"/>
                  </a:lnTo>
                  <a:lnTo>
                    <a:pt x="1188" y="750"/>
                  </a:lnTo>
                  <a:lnTo>
                    <a:pt x="1182" y="756"/>
                  </a:lnTo>
                  <a:lnTo>
                    <a:pt x="1152" y="738"/>
                  </a:lnTo>
                  <a:lnTo>
                    <a:pt x="1134" y="750"/>
                  </a:lnTo>
                  <a:lnTo>
                    <a:pt x="1080" y="696"/>
                  </a:lnTo>
                  <a:lnTo>
                    <a:pt x="1056" y="696"/>
                  </a:lnTo>
                  <a:lnTo>
                    <a:pt x="1056" y="690"/>
                  </a:lnTo>
                  <a:lnTo>
                    <a:pt x="1044" y="678"/>
                  </a:lnTo>
                  <a:lnTo>
                    <a:pt x="1038" y="678"/>
                  </a:lnTo>
                  <a:lnTo>
                    <a:pt x="1032" y="684"/>
                  </a:lnTo>
                  <a:lnTo>
                    <a:pt x="1032" y="702"/>
                  </a:lnTo>
                  <a:lnTo>
                    <a:pt x="1032" y="696"/>
                  </a:lnTo>
                  <a:lnTo>
                    <a:pt x="1026" y="690"/>
                  </a:lnTo>
                  <a:lnTo>
                    <a:pt x="1008" y="690"/>
                  </a:lnTo>
                  <a:lnTo>
                    <a:pt x="996" y="702"/>
                  </a:lnTo>
                  <a:lnTo>
                    <a:pt x="990" y="690"/>
                  </a:lnTo>
                  <a:lnTo>
                    <a:pt x="984" y="684"/>
                  </a:lnTo>
                  <a:lnTo>
                    <a:pt x="960" y="684"/>
                  </a:lnTo>
                  <a:lnTo>
                    <a:pt x="954" y="678"/>
                  </a:lnTo>
                  <a:lnTo>
                    <a:pt x="954" y="666"/>
                  </a:lnTo>
                  <a:lnTo>
                    <a:pt x="942" y="666"/>
                  </a:lnTo>
                  <a:lnTo>
                    <a:pt x="936" y="672"/>
                  </a:lnTo>
                  <a:lnTo>
                    <a:pt x="918" y="672"/>
                  </a:lnTo>
                  <a:lnTo>
                    <a:pt x="912" y="666"/>
                  </a:lnTo>
                  <a:lnTo>
                    <a:pt x="906" y="654"/>
                  </a:lnTo>
                  <a:lnTo>
                    <a:pt x="900" y="648"/>
                  </a:lnTo>
                  <a:lnTo>
                    <a:pt x="888" y="648"/>
                  </a:lnTo>
                  <a:lnTo>
                    <a:pt x="846" y="630"/>
                  </a:lnTo>
                  <a:lnTo>
                    <a:pt x="834" y="612"/>
                  </a:lnTo>
                  <a:lnTo>
                    <a:pt x="810" y="612"/>
                  </a:lnTo>
                  <a:lnTo>
                    <a:pt x="792" y="588"/>
                  </a:lnTo>
                  <a:lnTo>
                    <a:pt x="780" y="594"/>
                  </a:lnTo>
                  <a:lnTo>
                    <a:pt x="750" y="564"/>
                  </a:lnTo>
                  <a:lnTo>
                    <a:pt x="750" y="552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56" y="528"/>
                  </a:lnTo>
                  <a:lnTo>
                    <a:pt x="756" y="522"/>
                  </a:lnTo>
                  <a:lnTo>
                    <a:pt x="762" y="516"/>
                  </a:lnTo>
                  <a:lnTo>
                    <a:pt x="756" y="504"/>
                  </a:lnTo>
                  <a:lnTo>
                    <a:pt x="780" y="480"/>
                  </a:lnTo>
                  <a:lnTo>
                    <a:pt x="786" y="456"/>
                  </a:lnTo>
                  <a:lnTo>
                    <a:pt x="762" y="438"/>
                  </a:lnTo>
                  <a:lnTo>
                    <a:pt x="750" y="438"/>
                  </a:lnTo>
                  <a:lnTo>
                    <a:pt x="738" y="432"/>
                  </a:lnTo>
                  <a:lnTo>
                    <a:pt x="738" y="414"/>
                  </a:lnTo>
                  <a:lnTo>
                    <a:pt x="720" y="420"/>
                  </a:lnTo>
                  <a:lnTo>
                    <a:pt x="702" y="402"/>
                  </a:lnTo>
                  <a:lnTo>
                    <a:pt x="696" y="402"/>
                  </a:lnTo>
                  <a:lnTo>
                    <a:pt x="690" y="396"/>
                  </a:lnTo>
                  <a:lnTo>
                    <a:pt x="678" y="396"/>
                  </a:lnTo>
                  <a:lnTo>
                    <a:pt x="666" y="390"/>
                  </a:lnTo>
                  <a:lnTo>
                    <a:pt x="654" y="378"/>
                  </a:lnTo>
                  <a:lnTo>
                    <a:pt x="648" y="366"/>
                  </a:lnTo>
                  <a:lnTo>
                    <a:pt x="618" y="366"/>
                  </a:lnTo>
                  <a:lnTo>
                    <a:pt x="612" y="360"/>
                  </a:lnTo>
                  <a:lnTo>
                    <a:pt x="612" y="342"/>
                  </a:lnTo>
                  <a:lnTo>
                    <a:pt x="618" y="336"/>
                  </a:lnTo>
                  <a:lnTo>
                    <a:pt x="618" y="324"/>
                  </a:lnTo>
                  <a:lnTo>
                    <a:pt x="612" y="324"/>
                  </a:lnTo>
                  <a:lnTo>
                    <a:pt x="600" y="312"/>
                  </a:lnTo>
                  <a:lnTo>
                    <a:pt x="594" y="300"/>
                  </a:lnTo>
                  <a:lnTo>
                    <a:pt x="588" y="294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70"/>
                  </a:lnTo>
                  <a:lnTo>
                    <a:pt x="612" y="270"/>
                  </a:lnTo>
                  <a:lnTo>
                    <a:pt x="612" y="288"/>
                  </a:lnTo>
                  <a:lnTo>
                    <a:pt x="624" y="300"/>
                  </a:lnTo>
                  <a:lnTo>
                    <a:pt x="636" y="282"/>
                  </a:lnTo>
                  <a:lnTo>
                    <a:pt x="642" y="282"/>
                  </a:lnTo>
                  <a:lnTo>
                    <a:pt x="648" y="276"/>
                  </a:lnTo>
                  <a:lnTo>
                    <a:pt x="660" y="270"/>
                  </a:lnTo>
                  <a:lnTo>
                    <a:pt x="660" y="258"/>
                  </a:lnTo>
                  <a:lnTo>
                    <a:pt x="642" y="240"/>
                  </a:lnTo>
                  <a:lnTo>
                    <a:pt x="636" y="228"/>
                  </a:lnTo>
                  <a:lnTo>
                    <a:pt x="630" y="222"/>
                  </a:lnTo>
                  <a:lnTo>
                    <a:pt x="618" y="222"/>
                  </a:lnTo>
                  <a:lnTo>
                    <a:pt x="594" y="210"/>
                  </a:lnTo>
                  <a:lnTo>
                    <a:pt x="594" y="186"/>
                  </a:lnTo>
                  <a:lnTo>
                    <a:pt x="612" y="180"/>
                  </a:lnTo>
                  <a:lnTo>
                    <a:pt x="594" y="156"/>
                  </a:lnTo>
                  <a:lnTo>
                    <a:pt x="624" y="156"/>
                  </a:lnTo>
                  <a:lnTo>
                    <a:pt x="636" y="150"/>
                  </a:lnTo>
                  <a:lnTo>
                    <a:pt x="642" y="138"/>
                  </a:lnTo>
                  <a:lnTo>
                    <a:pt x="642" y="114"/>
                  </a:lnTo>
                  <a:lnTo>
                    <a:pt x="636" y="108"/>
                  </a:lnTo>
                  <a:lnTo>
                    <a:pt x="636" y="102"/>
                  </a:lnTo>
                  <a:lnTo>
                    <a:pt x="654" y="102"/>
                  </a:lnTo>
                  <a:lnTo>
                    <a:pt x="660" y="96"/>
                  </a:lnTo>
                  <a:lnTo>
                    <a:pt x="660" y="36"/>
                  </a:lnTo>
                  <a:lnTo>
                    <a:pt x="618" y="36"/>
                  </a:lnTo>
                  <a:lnTo>
                    <a:pt x="594" y="12"/>
                  </a:lnTo>
                  <a:lnTo>
                    <a:pt x="576" y="0"/>
                  </a:lnTo>
                  <a:lnTo>
                    <a:pt x="564" y="0"/>
                  </a:lnTo>
                  <a:lnTo>
                    <a:pt x="540" y="12"/>
                  </a:lnTo>
                  <a:lnTo>
                    <a:pt x="522" y="18"/>
                  </a:lnTo>
                  <a:lnTo>
                    <a:pt x="516" y="30"/>
                  </a:lnTo>
                  <a:lnTo>
                    <a:pt x="504" y="36"/>
                  </a:lnTo>
                  <a:lnTo>
                    <a:pt x="480" y="36"/>
                  </a:lnTo>
                  <a:lnTo>
                    <a:pt x="456" y="72"/>
                  </a:lnTo>
                  <a:lnTo>
                    <a:pt x="432" y="78"/>
                  </a:lnTo>
                  <a:lnTo>
                    <a:pt x="432" y="96"/>
                  </a:lnTo>
                  <a:lnTo>
                    <a:pt x="408" y="96"/>
                  </a:lnTo>
                  <a:lnTo>
                    <a:pt x="402" y="102"/>
                  </a:lnTo>
                  <a:lnTo>
                    <a:pt x="396" y="96"/>
                  </a:lnTo>
                  <a:lnTo>
                    <a:pt x="390" y="102"/>
                  </a:lnTo>
                  <a:lnTo>
                    <a:pt x="378" y="108"/>
                  </a:lnTo>
                  <a:lnTo>
                    <a:pt x="372" y="114"/>
                  </a:lnTo>
                  <a:lnTo>
                    <a:pt x="360" y="120"/>
                  </a:lnTo>
                  <a:lnTo>
                    <a:pt x="348" y="120"/>
                  </a:lnTo>
                  <a:lnTo>
                    <a:pt x="348" y="108"/>
                  </a:lnTo>
                  <a:lnTo>
                    <a:pt x="342" y="102"/>
                  </a:lnTo>
                  <a:lnTo>
                    <a:pt x="324" y="102"/>
                  </a:lnTo>
                  <a:lnTo>
                    <a:pt x="306" y="96"/>
                  </a:lnTo>
                  <a:lnTo>
                    <a:pt x="264" y="96"/>
                  </a:lnTo>
                  <a:lnTo>
                    <a:pt x="240" y="108"/>
                  </a:lnTo>
                  <a:lnTo>
                    <a:pt x="234" y="120"/>
                  </a:lnTo>
                  <a:lnTo>
                    <a:pt x="234" y="126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64" y="192"/>
                  </a:lnTo>
                  <a:lnTo>
                    <a:pt x="276" y="204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76" y="222"/>
                  </a:lnTo>
                  <a:lnTo>
                    <a:pt x="276" y="234"/>
                  </a:lnTo>
                  <a:lnTo>
                    <a:pt x="294" y="234"/>
                  </a:lnTo>
                  <a:lnTo>
                    <a:pt x="306" y="252"/>
                  </a:lnTo>
                  <a:lnTo>
                    <a:pt x="324" y="252"/>
                  </a:lnTo>
                  <a:lnTo>
                    <a:pt x="330" y="288"/>
                  </a:lnTo>
                  <a:lnTo>
                    <a:pt x="366" y="288"/>
                  </a:lnTo>
                  <a:lnTo>
                    <a:pt x="378" y="294"/>
                  </a:lnTo>
                  <a:lnTo>
                    <a:pt x="384" y="300"/>
                  </a:lnTo>
                  <a:lnTo>
                    <a:pt x="384" y="306"/>
                  </a:lnTo>
                  <a:lnTo>
                    <a:pt x="378" y="312"/>
                  </a:lnTo>
                  <a:lnTo>
                    <a:pt x="354" y="324"/>
                  </a:lnTo>
                  <a:lnTo>
                    <a:pt x="342" y="324"/>
                  </a:lnTo>
                  <a:lnTo>
                    <a:pt x="336" y="330"/>
                  </a:lnTo>
                  <a:lnTo>
                    <a:pt x="336" y="366"/>
                  </a:lnTo>
                  <a:lnTo>
                    <a:pt x="342" y="378"/>
                  </a:lnTo>
                  <a:lnTo>
                    <a:pt x="354" y="390"/>
                  </a:lnTo>
                  <a:lnTo>
                    <a:pt x="354" y="396"/>
                  </a:lnTo>
                  <a:lnTo>
                    <a:pt x="324" y="414"/>
                  </a:lnTo>
                  <a:lnTo>
                    <a:pt x="300" y="450"/>
                  </a:lnTo>
                  <a:lnTo>
                    <a:pt x="318" y="474"/>
                  </a:lnTo>
                  <a:lnTo>
                    <a:pt x="306" y="474"/>
                  </a:lnTo>
                  <a:lnTo>
                    <a:pt x="300" y="480"/>
                  </a:lnTo>
                  <a:lnTo>
                    <a:pt x="288" y="486"/>
                  </a:lnTo>
                  <a:lnTo>
                    <a:pt x="282" y="492"/>
                  </a:lnTo>
                  <a:lnTo>
                    <a:pt x="282" y="504"/>
                  </a:lnTo>
                  <a:lnTo>
                    <a:pt x="276" y="522"/>
                  </a:lnTo>
                  <a:lnTo>
                    <a:pt x="276" y="534"/>
                  </a:lnTo>
                  <a:lnTo>
                    <a:pt x="270" y="552"/>
                  </a:lnTo>
                  <a:lnTo>
                    <a:pt x="258" y="564"/>
                  </a:lnTo>
                  <a:lnTo>
                    <a:pt x="234" y="576"/>
                  </a:lnTo>
                  <a:lnTo>
                    <a:pt x="228" y="582"/>
                  </a:lnTo>
                  <a:lnTo>
                    <a:pt x="228" y="588"/>
                  </a:lnTo>
                  <a:lnTo>
                    <a:pt x="222" y="594"/>
                  </a:lnTo>
                  <a:lnTo>
                    <a:pt x="222" y="612"/>
                  </a:lnTo>
                  <a:lnTo>
                    <a:pt x="204" y="624"/>
                  </a:lnTo>
                  <a:lnTo>
                    <a:pt x="204" y="630"/>
                  </a:lnTo>
                  <a:lnTo>
                    <a:pt x="198" y="636"/>
                  </a:lnTo>
                  <a:lnTo>
                    <a:pt x="192" y="648"/>
                  </a:lnTo>
                  <a:lnTo>
                    <a:pt x="186" y="654"/>
                  </a:lnTo>
                  <a:lnTo>
                    <a:pt x="168" y="654"/>
                  </a:lnTo>
                  <a:lnTo>
                    <a:pt x="162" y="648"/>
                  </a:lnTo>
                  <a:lnTo>
                    <a:pt x="156" y="654"/>
                  </a:lnTo>
                  <a:lnTo>
                    <a:pt x="132" y="666"/>
                  </a:lnTo>
                  <a:lnTo>
                    <a:pt x="126" y="666"/>
                  </a:lnTo>
                  <a:lnTo>
                    <a:pt x="120" y="660"/>
                  </a:lnTo>
                  <a:lnTo>
                    <a:pt x="120" y="648"/>
                  </a:lnTo>
                  <a:lnTo>
                    <a:pt x="114" y="642"/>
                  </a:lnTo>
                  <a:lnTo>
                    <a:pt x="108" y="642"/>
                  </a:lnTo>
                  <a:lnTo>
                    <a:pt x="96" y="648"/>
                  </a:lnTo>
                  <a:lnTo>
                    <a:pt x="84" y="660"/>
                  </a:lnTo>
                  <a:lnTo>
                    <a:pt x="84" y="666"/>
                  </a:lnTo>
                  <a:lnTo>
                    <a:pt x="78" y="678"/>
                  </a:lnTo>
                  <a:lnTo>
                    <a:pt x="72" y="684"/>
                  </a:lnTo>
                  <a:lnTo>
                    <a:pt x="66" y="696"/>
                  </a:lnTo>
                  <a:lnTo>
                    <a:pt x="54" y="708"/>
                  </a:lnTo>
                  <a:lnTo>
                    <a:pt x="48" y="720"/>
                  </a:lnTo>
                  <a:lnTo>
                    <a:pt x="48" y="744"/>
                  </a:lnTo>
                  <a:lnTo>
                    <a:pt x="54" y="750"/>
                  </a:lnTo>
                  <a:lnTo>
                    <a:pt x="66" y="756"/>
                  </a:lnTo>
                  <a:lnTo>
                    <a:pt x="72" y="756"/>
                  </a:lnTo>
                  <a:lnTo>
                    <a:pt x="102" y="750"/>
                  </a:lnTo>
                  <a:lnTo>
                    <a:pt x="102" y="768"/>
                  </a:lnTo>
                  <a:lnTo>
                    <a:pt x="96" y="798"/>
                  </a:lnTo>
                  <a:lnTo>
                    <a:pt x="102" y="804"/>
                  </a:lnTo>
                  <a:lnTo>
                    <a:pt x="108" y="816"/>
                  </a:lnTo>
                  <a:lnTo>
                    <a:pt x="120" y="828"/>
                  </a:lnTo>
                  <a:lnTo>
                    <a:pt x="144" y="828"/>
                  </a:lnTo>
                  <a:lnTo>
                    <a:pt x="144" y="852"/>
                  </a:lnTo>
                  <a:lnTo>
                    <a:pt x="168" y="894"/>
                  </a:lnTo>
                  <a:lnTo>
                    <a:pt x="174" y="906"/>
                  </a:lnTo>
                  <a:lnTo>
                    <a:pt x="180" y="912"/>
                  </a:lnTo>
                  <a:lnTo>
                    <a:pt x="180" y="936"/>
                  </a:lnTo>
                  <a:lnTo>
                    <a:pt x="168" y="942"/>
                  </a:lnTo>
                  <a:lnTo>
                    <a:pt x="162" y="948"/>
                  </a:lnTo>
                  <a:lnTo>
                    <a:pt x="144" y="948"/>
                  </a:lnTo>
                  <a:lnTo>
                    <a:pt x="138" y="942"/>
                  </a:lnTo>
                  <a:lnTo>
                    <a:pt x="138" y="930"/>
                  </a:lnTo>
                  <a:lnTo>
                    <a:pt x="132" y="930"/>
                  </a:lnTo>
                  <a:lnTo>
                    <a:pt x="120" y="936"/>
                  </a:lnTo>
                  <a:lnTo>
                    <a:pt x="108" y="948"/>
                  </a:lnTo>
                  <a:lnTo>
                    <a:pt x="84" y="948"/>
                  </a:lnTo>
                  <a:lnTo>
                    <a:pt x="78" y="942"/>
                  </a:lnTo>
                  <a:lnTo>
                    <a:pt x="78" y="936"/>
                  </a:lnTo>
                  <a:lnTo>
                    <a:pt x="54" y="948"/>
                  </a:lnTo>
                  <a:lnTo>
                    <a:pt x="48" y="942"/>
                  </a:lnTo>
                  <a:lnTo>
                    <a:pt x="36" y="936"/>
                  </a:lnTo>
                  <a:lnTo>
                    <a:pt x="24" y="936"/>
                  </a:lnTo>
                  <a:lnTo>
                    <a:pt x="12" y="948"/>
                  </a:lnTo>
                  <a:lnTo>
                    <a:pt x="12" y="960"/>
                  </a:lnTo>
                  <a:lnTo>
                    <a:pt x="18" y="966"/>
                  </a:lnTo>
                  <a:lnTo>
                    <a:pt x="0" y="972"/>
                  </a:lnTo>
                  <a:lnTo>
                    <a:pt x="36" y="972"/>
                  </a:lnTo>
                  <a:lnTo>
                    <a:pt x="30" y="984"/>
                  </a:lnTo>
                  <a:lnTo>
                    <a:pt x="30" y="1014"/>
                  </a:lnTo>
                  <a:lnTo>
                    <a:pt x="36" y="1026"/>
                  </a:lnTo>
                  <a:lnTo>
                    <a:pt x="48" y="1032"/>
                  </a:lnTo>
                  <a:lnTo>
                    <a:pt x="66" y="1038"/>
                  </a:lnTo>
                  <a:lnTo>
                    <a:pt x="120" y="1038"/>
                  </a:lnTo>
                  <a:lnTo>
                    <a:pt x="132" y="1032"/>
                  </a:lnTo>
                  <a:lnTo>
                    <a:pt x="150" y="1014"/>
                  </a:lnTo>
                  <a:lnTo>
                    <a:pt x="162" y="1008"/>
                  </a:lnTo>
                  <a:lnTo>
                    <a:pt x="168" y="1020"/>
                  </a:lnTo>
                  <a:lnTo>
                    <a:pt x="168" y="1026"/>
                  </a:lnTo>
                  <a:lnTo>
                    <a:pt x="162" y="1038"/>
                  </a:lnTo>
                  <a:lnTo>
                    <a:pt x="144" y="1056"/>
                  </a:lnTo>
                  <a:lnTo>
                    <a:pt x="120" y="1068"/>
                  </a:lnTo>
                  <a:lnTo>
                    <a:pt x="114" y="1074"/>
                  </a:lnTo>
                  <a:lnTo>
                    <a:pt x="90" y="1074"/>
                  </a:lnTo>
                  <a:lnTo>
                    <a:pt x="78" y="1080"/>
                  </a:lnTo>
                  <a:lnTo>
                    <a:pt x="60" y="1086"/>
                  </a:lnTo>
                  <a:lnTo>
                    <a:pt x="48" y="1092"/>
                  </a:lnTo>
                  <a:lnTo>
                    <a:pt x="42" y="1098"/>
                  </a:lnTo>
                  <a:lnTo>
                    <a:pt x="54" y="1122"/>
                  </a:lnTo>
                  <a:lnTo>
                    <a:pt x="66" y="1128"/>
                  </a:lnTo>
                  <a:lnTo>
                    <a:pt x="78" y="1140"/>
                  </a:lnTo>
                  <a:lnTo>
                    <a:pt x="96" y="1152"/>
                  </a:lnTo>
                  <a:lnTo>
                    <a:pt x="108" y="1164"/>
                  </a:lnTo>
                  <a:lnTo>
                    <a:pt x="132" y="1182"/>
                  </a:lnTo>
                  <a:lnTo>
                    <a:pt x="162" y="1206"/>
                  </a:lnTo>
                  <a:lnTo>
                    <a:pt x="204" y="1224"/>
                  </a:lnTo>
                  <a:lnTo>
                    <a:pt x="240" y="1218"/>
                  </a:lnTo>
                  <a:lnTo>
                    <a:pt x="270" y="1200"/>
                  </a:lnTo>
                  <a:lnTo>
                    <a:pt x="294" y="1176"/>
                  </a:lnTo>
                  <a:lnTo>
                    <a:pt x="300" y="1158"/>
                  </a:lnTo>
                  <a:lnTo>
                    <a:pt x="300" y="1128"/>
                  </a:lnTo>
                  <a:lnTo>
                    <a:pt x="306" y="1116"/>
                  </a:lnTo>
                  <a:lnTo>
                    <a:pt x="318" y="1104"/>
                  </a:lnTo>
                  <a:lnTo>
                    <a:pt x="324" y="1092"/>
                  </a:lnTo>
                  <a:lnTo>
                    <a:pt x="330" y="1086"/>
                  </a:lnTo>
                  <a:lnTo>
                    <a:pt x="342" y="1086"/>
                  </a:lnTo>
                  <a:lnTo>
                    <a:pt x="348" y="1080"/>
                  </a:lnTo>
                  <a:lnTo>
                    <a:pt x="354" y="1080"/>
                  </a:lnTo>
                  <a:lnTo>
                    <a:pt x="360" y="1086"/>
                  </a:lnTo>
                  <a:lnTo>
                    <a:pt x="360" y="1098"/>
                  </a:lnTo>
                  <a:lnTo>
                    <a:pt x="348" y="1110"/>
                  </a:lnTo>
                  <a:lnTo>
                    <a:pt x="336" y="1128"/>
                  </a:lnTo>
                  <a:lnTo>
                    <a:pt x="324" y="1140"/>
                  </a:lnTo>
                  <a:lnTo>
                    <a:pt x="318" y="1152"/>
                  </a:lnTo>
                  <a:lnTo>
                    <a:pt x="318" y="1164"/>
                  </a:lnTo>
                  <a:lnTo>
                    <a:pt x="324" y="1176"/>
                  </a:lnTo>
                  <a:lnTo>
                    <a:pt x="336" y="1182"/>
                  </a:lnTo>
                  <a:lnTo>
                    <a:pt x="342" y="1182"/>
                  </a:lnTo>
                  <a:lnTo>
                    <a:pt x="354" y="1194"/>
                  </a:lnTo>
                  <a:lnTo>
                    <a:pt x="354" y="1206"/>
                  </a:lnTo>
                  <a:lnTo>
                    <a:pt x="348" y="1242"/>
                  </a:lnTo>
                  <a:lnTo>
                    <a:pt x="342" y="1284"/>
                  </a:lnTo>
                  <a:lnTo>
                    <a:pt x="336" y="1338"/>
                  </a:lnTo>
                  <a:lnTo>
                    <a:pt x="342" y="1398"/>
                  </a:lnTo>
                  <a:lnTo>
                    <a:pt x="354" y="1446"/>
                  </a:lnTo>
                  <a:lnTo>
                    <a:pt x="384" y="1536"/>
                  </a:lnTo>
                  <a:lnTo>
                    <a:pt x="402" y="1554"/>
                  </a:lnTo>
                  <a:lnTo>
                    <a:pt x="402" y="1596"/>
                  </a:lnTo>
                  <a:lnTo>
                    <a:pt x="414" y="1620"/>
                  </a:lnTo>
                  <a:lnTo>
                    <a:pt x="426" y="1626"/>
                  </a:lnTo>
                  <a:lnTo>
                    <a:pt x="438" y="1626"/>
                  </a:lnTo>
                  <a:lnTo>
                    <a:pt x="444" y="1632"/>
                  </a:lnTo>
                  <a:lnTo>
                    <a:pt x="450" y="1632"/>
                  </a:lnTo>
                  <a:lnTo>
                    <a:pt x="450" y="1644"/>
                  </a:lnTo>
                  <a:lnTo>
                    <a:pt x="456" y="1656"/>
                  </a:lnTo>
                  <a:lnTo>
                    <a:pt x="456" y="1674"/>
                  </a:lnTo>
                  <a:lnTo>
                    <a:pt x="474" y="1710"/>
                  </a:lnTo>
                  <a:lnTo>
                    <a:pt x="498" y="1722"/>
                  </a:lnTo>
                  <a:lnTo>
                    <a:pt x="504" y="1728"/>
                  </a:lnTo>
                  <a:lnTo>
                    <a:pt x="510" y="1728"/>
                  </a:lnTo>
                  <a:lnTo>
                    <a:pt x="510" y="1746"/>
                  </a:lnTo>
                  <a:lnTo>
                    <a:pt x="516" y="1782"/>
                  </a:lnTo>
                  <a:lnTo>
                    <a:pt x="522" y="1830"/>
                  </a:lnTo>
                  <a:lnTo>
                    <a:pt x="534" y="1872"/>
                  </a:lnTo>
                  <a:lnTo>
                    <a:pt x="552" y="1908"/>
                  </a:lnTo>
                  <a:lnTo>
                    <a:pt x="576" y="1944"/>
                  </a:lnTo>
                  <a:lnTo>
                    <a:pt x="600" y="1974"/>
                  </a:lnTo>
                  <a:lnTo>
                    <a:pt x="612" y="1998"/>
                  </a:lnTo>
                  <a:lnTo>
                    <a:pt x="618" y="2016"/>
                  </a:lnTo>
                  <a:lnTo>
                    <a:pt x="618" y="2070"/>
                  </a:lnTo>
                  <a:lnTo>
                    <a:pt x="624" y="2094"/>
                  </a:lnTo>
                  <a:lnTo>
                    <a:pt x="642" y="2124"/>
                  </a:lnTo>
                  <a:lnTo>
                    <a:pt x="672" y="2166"/>
                  </a:lnTo>
                  <a:lnTo>
                    <a:pt x="696" y="2202"/>
                  </a:lnTo>
                  <a:lnTo>
                    <a:pt x="714" y="2232"/>
                  </a:lnTo>
                  <a:lnTo>
                    <a:pt x="720" y="2244"/>
                  </a:lnTo>
                  <a:lnTo>
                    <a:pt x="726" y="2244"/>
                  </a:lnTo>
                  <a:lnTo>
                    <a:pt x="732" y="2238"/>
                  </a:lnTo>
                  <a:lnTo>
                    <a:pt x="744" y="2238"/>
                  </a:lnTo>
                  <a:lnTo>
                    <a:pt x="768" y="2226"/>
                  </a:lnTo>
                  <a:lnTo>
                    <a:pt x="774" y="2220"/>
                  </a:lnTo>
                  <a:lnTo>
                    <a:pt x="780" y="2208"/>
                  </a:lnTo>
                  <a:lnTo>
                    <a:pt x="780" y="2172"/>
                  </a:lnTo>
                  <a:lnTo>
                    <a:pt x="786" y="2160"/>
                  </a:lnTo>
                  <a:lnTo>
                    <a:pt x="798" y="2154"/>
                  </a:lnTo>
                  <a:lnTo>
                    <a:pt x="804" y="2154"/>
                  </a:lnTo>
                  <a:lnTo>
                    <a:pt x="810" y="2160"/>
                  </a:lnTo>
                  <a:lnTo>
                    <a:pt x="828" y="2160"/>
                  </a:lnTo>
                  <a:lnTo>
                    <a:pt x="834" y="2154"/>
                  </a:lnTo>
                  <a:lnTo>
                    <a:pt x="846" y="2148"/>
                  </a:lnTo>
                  <a:lnTo>
                    <a:pt x="852" y="2142"/>
                  </a:lnTo>
                  <a:lnTo>
                    <a:pt x="864" y="2136"/>
                  </a:lnTo>
                  <a:lnTo>
                    <a:pt x="852" y="2136"/>
                  </a:lnTo>
                  <a:lnTo>
                    <a:pt x="846" y="2130"/>
                  </a:lnTo>
                  <a:lnTo>
                    <a:pt x="846" y="2118"/>
                  </a:lnTo>
                  <a:lnTo>
                    <a:pt x="852" y="2100"/>
                  </a:lnTo>
                  <a:lnTo>
                    <a:pt x="858" y="2088"/>
                  </a:lnTo>
                  <a:lnTo>
                    <a:pt x="906" y="2064"/>
                  </a:lnTo>
                  <a:lnTo>
                    <a:pt x="918" y="2052"/>
                  </a:lnTo>
                  <a:lnTo>
                    <a:pt x="918" y="2040"/>
                  </a:lnTo>
                  <a:lnTo>
                    <a:pt x="912" y="2028"/>
                  </a:lnTo>
                  <a:lnTo>
                    <a:pt x="912" y="2010"/>
                  </a:lnTo>
                  <a:lnTo>
                    <a:pt x="900" y="1974"/>
                  </a:lnTo>
                  <a:lnTo>
                    <a:pt x="900" y="1908"/>
                  </a:lnTo>
                  <a:lnTo>
                    <a:pt x="906" y="1890"/>
                  </a:lnTo>
                  <a:lnTo>
                    <a:pt x="906" y="1884"/>
                  </a:lnTo>
                  <a:lnTo>
                    <a:pt x="912" y="1878"/>
                  </a:lnTo>
                  <a:lnTo>
                    <a:pt x="912" y="1860"/>
                  </a:lnTo>
                  <a:lnTo>
                    <a:pt x="918" y="1842"/>
                  </a:lnTo>
                  <a:lnTo>
                    <a:pt x="918" y="1800"/>
                  </a:lnTo>
                  <a:lnTo>
                    <a:pt x="906" y="1776"/>
                  </a:lnTo>
                  <a:lnTo>
                    <a:pt x="888" y="1758"/>
                  </a:lnTo>
                  <a:lnTo>
                    <a:pt x="888" y="1728"/>
                  </a:lnTo>
                  <a:lnTo>
                    <a:pt x="894" y="1722"/>
                  </a:lnTo>
                  <a:lnTo>
                    <a:pt x="900" y="1710"/>
                  </a:lnTo>
                  <a:lnTo>
                    <a:pt x="900" y="1698"/>
                  </a:lnTo>
                  <a:lnTo>
                    <a:pt x="894" y="1686"/>
                  </a:lnTo>
                  <a:lnTo>
                    <a:pt x="894" y="1644"/>
                  </a:lnTo>
                  <a:lnTo>
                    <a:pt x="918" y="1632"/>
                  </a:lnTo>
                  <a:lnTo>
                    <a:pt x="924" y="1632"/>
                  </a:lnTo>
                  <a:lnTo>
                    <a:pt x="948" y="1620"/>
                  </a:lnTo>
                  <a:lnTo>
                    <a:pt x="948" y="1596"/>
                  </a:lnTo>
                  <a:lnTo>
                    <a:pt x="954" y="1584"/>
                  </a:lnTo>
                  <a:lnTo>
                    <a:pt x="960" y="1578"/>
                  </a:lnTo>
                  <a:lnTo>
                    <a:pt x="972" y="1572"/>
                  </a:lnTo>
                  <a:lnTo>
                    <a:pt x="990" y="1572"/>
                  </a:lnTo>
                  <a:lnTo>
                    <a:pt x="996" y="1560"/>
                  </a:lnTo>
                  <a:lnTo>
                    <a:pt x="1002" y="1566"/>
                  </a:lnTo>
                  <a:lnTo>
                    <a:pt x="1032" y="1566"/>
                  </a:lnTo>
                  <a:lnTo>
                    <a:pt x="1032" y="1548"/>
                  </a:lnTo>
                  <a:lnTo>
                    <a:pt x="1038" y="1530"/>
                  </a:lnTo>
                  <a:lnTo>
                    <a:pt x="1050" y="1518"/>
                  </a:lnTo>
                  <a:lnTo>
                    <a:pt x="1056" y="1500"/>
                  </a:lnTo>
                  <a:lnTo>
                    <a:pt x="1068" y="1488"/>
                  </a:lnTo>
                  <a:lnTo>
                    <a:pt x="1074" y="1476"/>
                  </a:lnTo>
                  <a:lnTo>
                    <a:pt x="1086" y="1470"/>
                  </a:lnTo>
                  <a:lnTo>
                    <a:pt x="1092" y="1464"/>
                  </a:lnTo>
                  <a:lnTo>
                    <a:pt x="1110" y="1458"/>
                  </a:lnTo>
                  <a:lnTo>
                    <a:pt x="1116" y="1452"/>
                  </a:lnTo>
                  <a:lnTo>
                    <a:pt x="1128" y="1446"/>
                  </a:lnTo>
                  <a:lnTo>
                    <a:pt x="1134" y="1428"/>
                  </a:lnTo>
                  <a:lnTo>
                    <a:pt x="1158" y="1380"/>
                  </a:lnTo>
                  <a:lnTo>
                    <a:pt x="1176" y="1362"/>
                  </a:lnTo>
                  <a:lnTo>
                    <a:pt x="1188" y="1356"/>
                  </a:lnTo>
                  <a:lnTo>
                    <a:pt x="1206" y="1344"/>
                  </a:lnTo>
                  <a:lnTo>
                    <a:pt x="1218" y="1338"/>
                  </a:lnTo>
                  <a:lnTo>
                    <a:pt x="1236" y="1320"/>
                  </a:lnTo>
                  <a:lnTo>
                    <a:pt x="1242" y="1320"/>
                  </a:lnTo>
                  <a:lnTo>
                    <a:pt x="1230" y="1290"/>
                  </a:lnTo>
                  <a:lnTo>
                    <a:pt x="1236" y="1284"/>
                  </a:lnTo>
                  <a:lnTo>
                    <a:pt x="1260" y="1314"/>
                  </a:lnTo>
                  <a:lnTo>
                    <a:pt x="1320" y="1254"/>
                  </a:lnTo>
                  <a:lnTo>
                    <a:pt x="1332" y="1230"/>
                  </a:lnTo>
                  <a:lnTo>
                    <a:pt x="1326" y="1224"/>
                  </a:lnTo>
                  <a:lnTo>
                    <a:pt x="1320" y="1212"/>
                  </a:lnTo>
                  <a:lnTo>
                    <a:pt x="1314" y="1206"/>
                  </a:lnTo>
                  <a:lnTo>
                    <a:pt x="1308" y="1194"/>
                  </a:lnTo>
                  <a:lnTo>
                    <a:pt x="1308" y="1182"/>
                  </a:lnTo>
                  <a:lnTo>
                    <a:pt x="1320" y="1176"/>
                  </a:lnTo>
                  <a:lnTo>
                    <a:pt x="1326" y="1170"/>
                  </a:lnTo>
                  <a:lnTo>
                    <a:pt x="1338" y="1170"/>
                  </a:lnTo>
                  <a:lnTo>
                    <a:pt x="1350" y="1164"/>
                  </a:lnTo>
                  <a:lnTo>
                    <a:pt x="1362" y="1152"/>
                  </a:lnTo>
                  <a:lnTo>
                    <a:pt x="1374" y="1134"/>
                  </a:lnTo>
                  <a:lnTo>
                    <a:pt x="1374" y="1110"/>
                  </a:lnTo>
                  <a:lnTo>
                    <a:pt x="1392" y="1116"/>
                  </a:lnTo>
                  <a:lnTo>
                    <a:pt x="1398" y="1146"/>
                  </a:lnTo>
                  <a:lnTo>
                    <a:pt x="1416" y="1110"/>
                  </a:lnTo>
                  <a:lnTo>
                    <a:pt x="1416" y="1128"/>
                  </a:lnTo>
                  <a:lnTo>
                    <a:pt x="1422" y="1140"/>
                  </a:lnTo>
                  <a:lnTo>
                    <a:pt x="1422" y="1158"/>
                  </a:lnTo>
                  <a:lnTo>
                    <a:pt x="1428" y="1170"/>
                  </a:lnTo>
                  <a:lnTo>
                    <a:pt x="1434" y="1176"/>
                  </a:lnTo>
                  <a:lnTo>
                    <a:pt x="1440" y="1176"/>
                  </a:lnTo>
                  <a:lnTo>
                    <a:pt x="1446" y="1170"/>
                  </a:lnTo>
                  <a:lnTo>
                    <a:pt x="1446" y="1158"/>
                  </a:lnTo>
                  <a:lnTo>
                    <a:pt x="1452" y="1152"/>
                  </a:lnTo>
                  <a:lnTo>
                    <a:pt x="1452" y="1140"/>
                  </a:lnTo>
                  <a:lnTo>
                    <a:pt x="1458" y="1110"/>
                  </a:lnTo>
                  <a:lnTo>
                    <a:pt x="1440" y="1068"/>
                  </a:lnTo>
                  <a:lnTo>
                    <a:pt x="1440" y="1038"/>
                  </a:lnTo>
                  <a:lnTo>
                    <a:pt x="1410" y="1014"/>
                  </a:lnTo>
                  <a:lnTo>
                    <a:pt x="1398" y="984"/>
                  </a:lnTo>
                  <a:lnTo>
                    <a:pt x="1404" y="972"/>
                  </a:lnTo>
                  <a:lnTo>
                    <a:pt x="1410" y="966"/>
                  </a:lnTo>
                  <a:lnTo>
                    <a:pt x="1416" y="948"/>
                  </a:lnTo>
                  <a:lnTo>
                    <a:pt x="1416" y="942"/>
                  </a:lnTo>
                  <a:lnTo>
                    <a:pt x="1410" y="936"/>
                  </a:lnTo>
                  <a:lnTo>
                    <a:pt x="1398" y="930"/>
                  </a:lnTo>
                  <a:lnTo>
                    <a:pt x="1380" y="930"/>
                  </a:lnTo>
                  <a:lnTo>
                    <a:pt x="1368" y="924"/>
                  </a:lnTo>
                  <a:lnTo>
                    <a:pt x="1356" y="912"/>
                  </a:lnTo>
                  <a:lnTo>
                    <a:pt x="1368" y="900"/>
                  </a:lnTo>
                  <a:lnTo>
                    <a:pt x="1374" y="900"/>
                  </a:lnTo>
                  <a:lnTo>
                    <a:pt x="1374" y="870"/>
                  </a:lnTo>
                  <a:lnTo>
                    <a:pt x="1410" y="870"/>
                  </a:lnTo>
                  <a:lnTo>
                    <a:pt x="1410" y="858"/>
                  </a:lnTo>
                  <a:lnTo>
                    <a:pt x="1380" y="840"/>
                  </a:lnTo>
                  <a:lnTo>
                    <a:pt x="1374" y="840"/>
                  </a:lnTo>
                  <a:lnTo>
                    <a:pt x="1362" y="828"/>
                  </a:lnTo>
                  <a:lnTo>
                    <a:pt x="1350" y="822"/>
                  </a:lnTo>
                  <a:lnTo>
                    <a:pt x="1344" y="810"/>
                  </a:lnTo>
                  <a:lnTo>
                    <a:pt x="1344" y="804"/>
                  </a:lnTo>
                  <a:lnTo>
                    <a:pt x="1350" y="792"/>
                  </a:lnTo>
                  <a:lnTo>
                    <a:pt x="1362" y="780"/>
                  </a:lnTo>
                  <a:lnTo>
                    <a:pt x="1350" y="762"/>
                  </a:lnTo>
                  <a:lnTo>
                    <a:pt x="1368" y="762"/>
                  </a:lnTo>
                  <a:lnTo>
                    <a:pt x="1392" y="774"/>
                  </a:lnTo>
                  <a:lnTo>
                    <a:pt x="1386" y="768"/>
                  </a:lnTo>
                  <a:lnTo>
                    <a:pt x="1404" y="762"/>
                  </a:lnTo>
                  <a:lnTo>
                    <a:pt x="1410" y="774"/>
                  </a:lnTo>
                  <a:lnTo>
                    <a:pt x="1410" y="780"/>
                  </a:lnTo>
                  <a:lnTo>
                    <a:pt x="1416" y="792"/>
                  </a:lnTo>
                  <a:lnTo>
                    <a:pt x="1422" y="798"/>
                  </a:lnTo>
                  <a:lnTo>
                    <a:pt x="1434" y="798"/>
                  </a:lnTo>
                  <a:lnTo>
                    <a:pt x="1440" y="804"/>
                  </a:lnTo>
                  <a:lnTo>
                    <a:pt x="1446" y="786"/>
                  </a:lnTo>
                  <a:lnTo>
                    <a:pt x="1452" y="792"/>
                  </a:lnTo>
                  <a:lnTo>
                    <a:pt x="1458" y="792"/>
                  </a:lnTo>
                  <a:lnTo>
                    <a:pt x="1464" y="798"/>
                  </a:lnTo>
                  <a:lnTo>
                    <a:pt x="1464" y="828"/>
                  </a:lnTo>
                  <a:lnTo>
                    <a:pt x="1470" y="828"/>
                  </a:lnTo>
                  <a:lnTo>
                    <a:pt x="1470" y="864"/>
                  </a:lnTo>
                  <a:lnTo>
                    <a:pt x="1476" y="864"/>
                  </a:lnTo>
                  <a:lnTo>
                    <a:pt x="1482" y="870"/>
                  </a:lnTo>
                  <a:lnTo>
                    <a:pt x="1542" y="870"/>
                  </a:lnTo>
                  <a:lnTo>
                    <a:pt x="1554" y="876"/>
                  </a:lnTo>
                  <a:lnTo>
                    <a:pt x="1572" y="876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50" y="888"/>
                  </a:lnTo>
                  <a:lnTo>
                    <a:pt x="1650" y="894"/>
                  </a:lnTo>
                  <a:lnTo>
                    <a:pt x="1644" y="900"/>
                  </a:lnTo>
                  <a:lnTo>
                    <a:pt x="1638" y="900"/>
                  </a:lnTo>
                  <a:lnTo>
                    <a:pt x="1638" y="912"/>
                  </a:lnTo>
                  <a:lnTo>
                    <a:pt x="1632" y="930"/>
                  </a:lnTo>
                  <a:lnTo>
                    <a:pt x="1626" y="942"/>
                  </a:lnTo>
                  <a:lnTo>
                    <a:pt x="1620" y="948"/>
                  </a:lnTo>
                  <a:lnTo>
                    <a:pt x="1614" y="948"/>
                  </a:lnTo>
                  <a:lnTo>
                    <a:pt x="1602" y="954"/>
                  </a:lnTo>
                  <a:lnTo>
                    <a:pt x="1596" y="954"/>
                  </a:lnTo>
                  <a:lnTo>
                    <a:pt x="1584" y="966"/>
                  </a:lnTo>
                  <a:lnTo>
                    <a:pt x="1578" y="978"/>
                  </a:lnTo>
                  <a:lnTo>
                    <a:pt x="1578" y="996"/>
                  </a:lnTo>
                  <a:lnTo>
                    <a:pt x="1584" y="1008"/>
                  </a:lnTo>
                  <a:lnTo>
                    <a:pt x="1602" y="1026"/>
                  </a:lnTo>
                  <a:lnTo>
                    <a:pt x="1608" y="1026"/>
                  </a:lnTo>
                  <a:lnTo>
                    <a:pt x="1626" y="1050"/>
                  </a:lnTo>
                  <a:lnTo>
                    <a:pt x="1632" y="1014"/>
                  </a:lnTo>
                  <a:lnTo>
                    <a:pt x="1632" y="990"/>
                  </a:lnTo>
                  <a:lnTo>
                    <a:pt x="1650" y="990"/>
                  </a:lnTo>
                  <a:lnTo>
                    <a:pt x="1662" y="996"/>
                  </a:lnTo>
                  <a:lnTo>
                    <a:pt x="1668" y="1002"/>
                  </a:lnTo>
                  <a:lnTo>
                    <a:pt x="1668" y="1020"/>
                  </a:lnTo>
                  <a:lnTo>
                    <a:pt x="1674" y="1032"/>
                  </a:lnTo>
                  <a:lnTo>
                    <a:pt x="1674" y="1038"/>
                  </a:lnTo>
                  <a:lnTo>
                    <a:pt x="1680" y="1050"/>
                  </a:lnTo>
                  <a:lnTo>
                    <a:pt x="1680" y="1062"/>
                  </a:lnTo>
                  <a:lnTo>
                    <a:pt x="1686" y="1074"/>
                  </a:lnTo>
                  <a:lnTo>
                    <a:pt x="1692" y="1092"/>
                  </a:lnTo>
                  <a:lnTo>
                    <a:pt x="1698" y="1104"/>
                  </a:lnTo>
                  <a:lnTo>
                    <a:pt x="1704" y="1110"/>
                  </a:lnTo>
                  <a:lnTo>
                    <a:pt x="1704" y="1116"/>
                  </a:lnTo>
                  <a:lnTo>
                    <a:pt x="1722" y="1134"/>
                  </a:lnTo>
                  <a:lnTo>
                    <a:pt x="1722" y="1110"/>
                  </a:lnTo>
                  <a:lnTo>
                    <a:pt x="1728" y="1110"/>
                  </a:lnTo>
                  <a:lnTo>
                    <a:pt x="1734" y="1116"/>
                  </a:lnTo>
                  <a:lnTo>
                    <a:pt x="1746" y="1116"/>
                  </a:lnTo>
                  <a:lnTo>
                    <a:pt x="1746" y="1104"/>
                  </a:lnTo>
                  <a:lnTo>
                    <a:pt x="1728" y="1086"/>
                  </a:lnTo>
                  <a:lnTo>
                    <a:pt x="1728" y="1062"/>
                  </a:lnTo>
                  <a:lnTo>
                    <a:pt x="1722" y="1050"/>
                  </a:lnTo>
                  <a:lnTo>
                    <a:pt x="1740" y="1032"/>
                  </a:lnTo>
                  <a:lnTo>
                    <a:pt x="1746" y="1032"/>
                  </a:lnTo>
                  <a:lnTo>
                    <a:pt x="1740" y="984"/>
                  </a:lnTo>
                  <a:lnTo>
                    <a:pt x="1722" y="966"/>
                  </a:lnTo>
                  <a:lnTo>
                    <a:pt x="1716" y="966"/>
                  </a:lnTo>
                  <a:lnTo>
                    <a:pt x="1770" y="966"/>
                  </a:lnTo>
                  <a:lnTo>
                    <a:pt x="1782" y="972"/>
                  </a:lnTo>
                  <a:lnTo>
                    <a:pt x="1794" y="972"/>
                  </a:lnTo>
                  <a:lnTo>
                    <a:pt x="1794" y="936"/>
                  </a:lnTo>
                  <a:lnTo>
                    <a:pt x="1812" y="882"/>
                  </a:lnTo>
                  <a:lnTo>
                    <a:pt x="1806" y="876"/>
                  </a:lnTo>
                  <a:lnTo>
                    <a:pt x="1800" y="864"/>
                  </a:lnTo>
                  <a:lnTo>
                    <a:pt x="1800" y="846"/>
                  </a:lnTo>
                  <a:lnTo>
                    <a:pt x="1812" y="840"/>
                  </a:lnTo>
                  <a:lnTo>
                    <a:pt x="1818" y="834"/>
                  </a:lnTo>
                  <a:lnTo>
                    <a:pt x="1836" y="804"/>
                  </a:lnTo>
                  <a:lnTo>
                    <a:pt x="1836" y="792"/>
                  </a:lnTo>
                  <a:lnTo>
                    <a:pt x="1830" y="786"/>
                  </a:lnTo>
                  <a:lnTo>
                    <a:pt x="1830" y="780"/>
                  </a:lnTo>
                  <a:lnTo>
                    <a:pt x="1824" y="774"/>
                  </a:lnTo>
                  <a:lnTo>
                    <a:pt x="1824" y="750"/>
                  </a:lnTo>
                  <a:lnTo>
                    <a:pt x="1830" y="750"/>
                  </a:lnTo>
                  <a:lnTo>
                    <a:pt x="1836" y="744"/>
                  </a:lnTo>
                  <a:lnTo>
                    <a:pt x="1848" y="744"/>
                  </a:lnTo>
                  <a:lnTo>
                    <a:pt x="1860" y="738"/>
                  </a:lnTo>
                  <a:lnTo>
                    <a:pt x="1872" y="726"/>
                  </a:lnTo>
                  <a:lnTo>
                    <a:pt x="1872" y="708"/>
                  </a:lnTo>
                  <a:lnTo>
                    <a:pt x="1878" y="708"/>
                  </a:lnTo>
                  <a:lnTo>
                    <a:pt x="1890" y="702"/>
                  </a:lnTo>
                  <a:lnTo>
                    <a:pt x="1926" y="702"/>
                  </a:lnTo>
                  <a:lnTo>
                    <a:pt x="1932" y="708"/>
                  </a:lnTo>
                  <a:lnTo>
                    <a:pt x="1950" y="708"/>
                  </a:lnTo>
                  <a:lnTo>
                    <a:pt x="1950" y="702"/>
                  </a:lnTo>
                  <a:lnTo>
                    <a:pt x="1944" y="696"/>
                  </a:lnTo>
                  <a:lnTo>
                    <a:pt x="1932" y="690"/>
                  </a:lnTo>
                  <a:lnTo>
                    <a:pt x="1926" y="684"/>
                  </a:lnTo>
                  <a:lnTo>
                    <a:pt x="1920" y="672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1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38047" y="5255707"/>
              <a:ext cx="937860" cy="215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975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Hindistan</a:t>
              </a:r>
            </a:p>
          </p:txBody>
        </p:sp>
      </p:grpSp>
      <p:pic>
        <p:nvPicPr>
          <p:cNvPr id="17" name="Picture 349" descr="bla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7491037" y="1658351"/>
            <a:ext cx="133224" cy="224532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9003670" y="3255681"/>
            <a:ext cx="1013954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Düzcam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03670" y="3609529"/>
            <a:ext cx="1013954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Otomotiv 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Beyaz Eşya</a:t>
            </a:r>
          </a:p>
        </p:txBody>
      </p:sp>
      <p:sp>
        <p:nvSpPr>
          <p:cNvPr id="20" name="Italy">
            <a:hlinkClick r:id="" action="ppaction://noaction"/>
          </p:cNvPr>
          <p:cNvSpPr>
            <a:spLocks noEditPoints="1"/>
          </p:cNvSpPr>
          <p:nvPr/>
        </p:nvSpPr>
        <p:spPr bwMode="auto">
          <a:xfrm rot="626082">
            <a:off x="3229398" y="3144812"/>
            <a:ext cx="1019078" cy="1164820"/>
          </a:xfrm>
          <a:custGeom>
            <a:avLst/>
            <a:gdLst>
              <a:gd name="T0" fmla="*/ 2147483647 w 780"/>
              <a:gd name="T1" fmla="*/ 2147483647 h 828"/>
              <a:gd name="T2" fmla="*/ 2147483647 w 780"/>
              <a:gd name="T3" fmla="*/ 2147483647 h 828"/>
              <a:gd name="T4" fmla="*/ 2147483647 w 780"/>
              <a:gd name="T5" fmla="*/ 2147483647 h 828"/>
              <a:gd name="T6" fmla="*/ 2147483647 w 780"/>
              <a:gd name="T7" fmla="*/ 2147483647 h 828"/>
              <a:gd name="T8" fmla="*/ 2147483647 w 780"/>
              <a:gd name="T9" fmla="*/ 2147483647 h 828"/>
              <a:gd name="T10" fmla="*/ 2147483647 w 780"/>
              <a:gd name="T11" fmla="*/ 2147483647 h 828"/>
              <a:gd name="T12" fmla="*/ 2147483647 w 780"/>
              <a:gd name="T13" fmla="*/ 2147483647 h 828"/>
              <a:gd name="T14" fmla="*/ 2147483647 w 780"/>
              <a:gd name="T15" fmla="*/ 2147483647 h 828"/>
              <a:gd name="T16" fmla="*/ 2147483647 w 780"/>
              <a:gd name="T17" fmla="*/ 2147483647 h 828"/>
              <a:gd name="T18" fmla="*/ 2147483647 w 780"/>
              <a:gd name="T19" fmla="*/ 2147483647 h 828"/>
              <a:gd name="T20" fmla="*/ 2147483647 w 780"/>
              <a:gd name="T21" fmla="*/ 2147483647 h 828"/>
              <a:gd name="T22" fmla="*/ 2147483647 w 780"/>
              <a:gd name="T23" fmla="*/ 2147483647 h 828"/>
              <a:gd name="T24" fmla="*/ 2147483647 w 780"/>
              <a:gd name="T25" fmla="*/ 2147483647 h 828"/>
              <a:gd name="T26" fmla="*/ 2147483647 w 780"/>
              <a:gd name="T27" fmla="*/ 2147483647 h 828"/>
              <a:gd name="T28" fmla="*/ 2147483647 w 780"/>
              <a:gd name="T29" fmla="*/ 2147483647 h 828"/>
              <a:gd name="T30" fmla="*/ 2147483647 w 780"/>
              <a:gd name="T31" fmla="*/ 2147483647 h 828"/>
              <a:gd name="T32" fmla="*/ 2147483647 w 780"/>
              <a:gd name="T33" fmla="*/ 2147483647 h 828"/>
              <a:gd name="T34" fmla="*/ 2147483647 w 780"/>
              <a:gd name="T35" fmla="*/ 2147483647 h 828"/>
              <a:gd name="T36" fmla="*/ 2147483647 w 780"/>
              <a:gd name="T37" fmla="*/ 2147483647 h 828"/>
              <a:gd name="T38" fmla="*/ 2147483647 w 780"/>
              <a:gd name="T39" fmla="*/ 2147483647 h 828"/>
              <a:gd name="T40" fmla="*/ 2147483647 w 780"/>
              <a:gd name="T41" fmla="*/ 2147483647 h 828"/>
              <a:gd name="T42" fmla="*/ 2147483647 w 780"/>
              <a:gd name="T43" fmla="*/ 2147483647 h 828"/>
              <a:gd name="T44" fmla="*/ 2147483647 w 780"/>
              <a:gd name="T45" fmla="*/ 2147483647 h 828"/>
              <a:gd name="T46" fmla="*/ 2147483647 w 780"/>
              <a:gd name="T47" fmla="*/ 2147483647 h 828"/>
              <a:gd name="T48" fmla="*/ 2147483647 w 780"/>
              <a:gd name="T49" fmla="*/ 2147483647 h 828"/>
              <a:gd name="T50" fmla="*/ 2147483647 w 780"/>
              <a:gd name="T51" fmla="*/ 2147483647 h 828"/>
              <a:gd name="T52" fmla="*/ 2147483647 w 780"/>
              <a:gd name="T53" fmla="*/ 2147483647 h 828"/>
              <a:gd name="T54" fmla="*/ 2147483647 w 780"/>
              <a:gd name="T55" fmla="*/ 2147483647 h 828"/>
              <a:gd name="T56" fmla="*/ 2147483647 w 780"/>
              <a:gd name="T57" fmla="*/ 2147483647 h 828"/>
              <a:gd name="T58" fmla="*/ 2147483647 w 780"/>
              <a:gd name="T59" fmla="*/ 2147483647 h 828"/>
              <a:gd name="T60" fmla="*/ 2147483647 w 780"/>
              <a:gd name="T61" fmla="*/ 2147483647 h 828"/>
              <a:gd name="T62" fmla="*/ 2147483647 w 780"/>
              <a:gd name="T63" fmla="*/ 2147483647 h 828"/>
              <a:gd name="T64" fmla="*/ 2147483647 w 780"/>
              <a:gd name="T65" fmla="*/ 2147483647 h 828"/>
              <a:gd name="T66" fmla="*/ 2147483647 w 780"/>
              <a:gd name="T67" fmla="*/ 2147483647 h 828"/>
              <a:gd name="T68" fmla="*/ 2147483647 w 780"/>
              <a:gd name="T69" fmla="*/ 2147483647 h 828"/>
              <a:gd name="T70" fmla="*/ 2147483647 w 780"/>
              <a:gd name="T71" fmla="*/ 2147483647 h 828"/>
              <a:gd name="T72" fmla="*/ 2147483647 w 780"/>
              <a:gd name="T73" fmla="*/ 2147483647 h 828"/>
              <a:gd name="T74" fmla="*/ 2147483647 w 780"/>
              <a:gd name="T75" fmla="*/ 2147483647 h 828"/>
              <a:gd name="T76" fmla="*/ 2147483647 w 780"/>
              <a:gd name="T77" fmla="*/ 2147483647 h 828"/>
              <a:gd name="T78" fmla="*/ 2147483647 w 780"/>
              <a:gd name="T79" fmla="*/ 2147483647 h 828"/>
              <a:gd name="T80" fmla="*/ 2147483647 w 780"/>
              <a:gd name="T81" fmla="*/ 2147483647 h 828"/>
              <a:gd name="T82" fmla="*/ 2147483647 w 780"/>
              <a:gd name="T83" fmla="*/ 2147483647 h 828"/>
              <a:gd name="T84" fmla="*/ 2147483647 w 780"/>
              <a:gd name="T85" fmla="*/ 2147483647 h 828"/>
              <a:gd name="T86" fmla="*/ 2147483647 w 780"/>
              <a:gd name="T87" fmla="*/ 2147483647 h 828"/>
              <a:gd name="T88" fmla="*/ 2147483647 w 780"/>
              <a:gd name="T89" fmla="*/ 2147483647 h 828"/>
              <a:gd name="T90" fmla="*/ 2147483647 w 780"/>
              <a:gd name="T91" fmla="*/ 2147483647 h 828"/>
              <a:gd name="T92" fmla="*/ 2147483647 w 780"/>
              <a:gd name="T93" fmla="*/ 2147483647 h 828"/>
              <a:gd name="T94" fmla="*/ 2147483647 w 780"/>
              <a:gd name="T95" fmla="*/ 2147483647 h 828"/>
              <a:gd name="T96" fmla="*/ 2147483647 w 780"/>
              <a:gd name="T97" fmla="*/ 2147483647 h 828"/>
              <a:gd name="T98" fmla="*/ 2147483647 w 780"/>
              <a:gd name="T99" fmla="*/ 2147483647 h 828"/>
              <a:gd name="T100" fmla="*/ 2147483647 w 780"/>
              <a:gd name="T101" fmla="*/ 2147483647 h 828"/>
              <a:gd name="T102" fmla="*/ 2147483647 w 780"/>
              <a:gd name="T103" fmla="*/ 2147483647 h 828"/>
              <a:gd name="T104" fmla="*/ 2147483647 w 780"/>
              <a:gd name="T105" fmla="*/ 2147483647 h 828"/>
              <a:gd name="T106" fmla="*/ 2147483647 w 780"/>
              <a:gd name="T107" fmla="*/ 2147483647 h 828"/>
              <a:gd name="T108" fmla="*/ 2147483647 w 780"/>
              <a:gd name="T109" fmla="*/ 2147483647 h 828"/>
              <a:gd name="T110" fmla="*/ 2147483647 w 780"/>
              <a:gd name="T111" fmla="*/ 2147483647 h 828"/>
              <a:gd name="T112" fmla="*/ 2147483647 w 780"/>
              <a:gd name="T113" fmla="*/ 2147483647 h 82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780"/>
              <a:gd name="T172" fmla="*/ 0 h 828"/>
              <a:gd name="T173" fmla="*/ 780 w 780"/>
              <a:gd name="T174" fmla="*/ 828 h 828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780" h="828">
                <a:moveTo>
                  <a:pt x="570" y="720"/>
                </a:moveTo>
                <a:lnTo>
                  <a:pt x="558" y="714"/>
                </a:lnTo>
                <a:lnTo>
                  <a:pt x="552" y="708"/>
                </a:lnTo>
                <a:lnTo>
                  <a:pt x="540" y="708"/>
                </a:lnTo>
                <a:lnTo>
                  <a:pt x="534" y="714"/>
                </a:lnTo>
                <a:lnTo>
                  <a:pt x="522" y="720"/>
                </a:lnTo>
                <a:lnTo>
                  <a:pt x="516" y="726"/>
                </a:lnTo>
                <a:lnTo>
                  <a:pt x="468" y="726"/>
                </a:lnTo>
                <a:lnTo>
                  <a:pt x="456" y="720"/>
                </a:lnTo>
                <a:lnTo>
                  <a:pt x="444" y="708"/>
                </a:lnTo>
                <a:lnTo>
                  <a:pt x="438" y="708"/>
                </a:lnTo>
                <a:lnTo>
                  <a:pt x="420" y="726"/>
                </a:lnTo>
                <a:lnTo>
                  <a:pt x="402" y="714"/>
                </a:lnTo>
                <a:lnTo>
                  <a:pt x="396" y="714"/>
                </a:lnTo>
                <a:lnTo>
                  <a:pt x="384" y="726"/>
                </a:lnTo>
                <a:lnTo>
                  <a:pt x="384" y="738"/>
                </a:lnTo>
                <a:lnTo>
                  <a:pt x="396" y="750"/>
                </a:lnTo>
                <a:lnTo>
                  <a:pt x="420" y="762"/>
                </a:lnTo>
                <a:lnTo>
                  <a:pt x="426" y="762"/>
                </a:lnTo>
                <a:lnTo>
                  <a:pt x="444" y="780"/>
                </a:lnTo>
                <a:lnTo>
                  <a:pt x="444" y="786"/>
                </a:lnTo>
                <a:lnTo>
                  <a:pt x="456" y="786"/>
                </a:lnTo>
                <a:lnTo>
                  <a:pt x="468" y="798"/>
                </a:lnTo>
                <a:lnTo>
                  <a:pt x="480" y="804"/>
                </a:lnTo>
                <a:lnTo>
                  <a:pt x="498" y="798"/>
                </a:lnTo>
                <a:lnTo>
                  <a:pt x="504" y="804"/>
                </a:lnTo>
                <a:lnTo>
                  <a:pt x="516" y="810"/>
                </a:lnTo>
                <a:lnTo>
                  <a:pt x="522" y="822"/>
                </a:lnTo>
                <a:lnTo>
                  <a:pt x="534" y="828"/>
                </a:lnTo>
                <a:lnTo>
                  <a:pt x="558" y="828"/>
                </a:lnTo>
                <a:lnTo>
                  <a:pt x="570" y="816"/>
                </a:lnTo>
                <a:lnTo>
                  <a:pt x="570" y="792"/>
                </a:lnTo>
                <a:lnTo>
                  <a:pt x="564" y="780"/>
                </a:lnTo>
                <a:lnTo>
                  <a:pt x="564" y="768"/>
                </a:lnTo>
                <a:lnTo>
                  <a:pt x="570" y="750"/>
                </a:lnTo>
                <a:lnTo>
                  <a:pt x="576" y="738"/>
                </a:lnTo>
                <a:lnTo>
                  <a:pt x="582" y="732"/>
                </a:lnTo>
                <a:lnTo>
                  <a:pt x="582" y="714"/>
                </a:lnTo>
                <a:lnTo>
                  <a:pt x="576" y="702"/>
                </a:lnTo>
                <a:lnTo>
                  <a:pt x="570" y="720"/>
                </a:lnTo>
                <a:close/>
                <a:moveTo>
                  <a:pt x="180" y="468"/>
                </a:moveTo>
                <a:lnTo>
                  <a:pt x="156" y="480"/>
                </a:lnTo>
                <a:lnTo>
                  <a:pt x="150" y="486"/>
                </a:lnTo>
                <a:lnTo>
                  <a:pt x="138" y="492"/>
                </a:lnTo>
                <a:lnTo>
                  <a:pt x="132" y="498"/>
                </a:lnTo>
                <a:lnTo>
                  <a:pt x="126" y="498"/>
                </a:lnTo>
                <a:lnTo>
                  <a:pt x="114" y="492"/>
                </a:lnTo>
                <a:lnTo>
                  <a:pt x="102" y="480"/>
                </a:lnTo>
                <a:lnTo>
                  <a:pt x="96" y="498"/>
                </a:lnTo>
                <a:lnTo>
                  <a:pt x="102" y="504"/>
                </a:lnTo>
                <a:lnTo>
                  <a:pt x="114" y="510"/>
                </a:lnTo>
                <a:lnTo>
                  <a:pt x="120" y="522"/>
                </a:lnTo>
                <a:lnTo>
                  <a:pt x="120" y="540"/>
                </a:lnTo>
                <a:lnTo>
                  <a:pt x="114" y="558"/>
                </a:lnTo>
                <a:lnTo>
                  <a:pt x="114" y="570"/>
                </a:lnTo>
                <a:lnTo>
                  <a:pt x="126" y="582"/>
                </a:lnTo>
                <a:lnTo>
                  <a:pt x="114" y="588"/>
                </a:lnTo>
                <a:lnTo>
                  <a:pt x="120" y="636"/>
                </a:lnTo>
                <a:lnTo>
                  <a:pt x="108" y="636"/>
                </a:lnTo>
                <a:lnTo>
                  <a:pt x="126" y="654"/>
                </a:lnTo>
                <a:lnTo>
                  <a:pt x="138" y="654"/>
                </a:lnTo>
                <a:lnTo>
                  <a:pt x="144" y="642"/>
                </a:lnTo>
                <a:lnTo>
                  <a:pt x="156" y="630"/>
                </a:lnTo>
                <a:lnTo>
                  <a:pt x="156" y="618"/>
                </a:lnTo>
                <a:lnTo>
                  <a:pt x="168" y="630"/>
                </a:lnTo>
                <a:lnTo>
                  <a:pt x="180" y="636"/>
                </a:lnTo>
                <a:lnTo>
                  <a:pt x="186" y="636"/>
                </a:lnTo>
                <a:lnTo>
                  <a:pt x="192" y="630"/>
                </a:lnTo>
                <a:lnTo>
                  <a:pt x="198" y="618"/>
                </a:lnTo>
                <a:lnTo>
                  <a:pt x="198" y="594"/>
                </a:lnTo>
                <a:lnTo>
                  <a:pt x="204" y="582"/>
                </a:lnTo>
                <a:lnTo>
                  <a:pt x="204" y="558"/>
                </a:lnTo>
                <a:lnTo>
                  <a:pt x="198" y="552"/>
                </a:lnTo>
                <a:lnTo>
                  <a:pt x="192" y="552"/>
                </a:lnTo>
                <a:lnTo>
                  <a:pt x="192" y="546"/>
                </a:lnTo>
                <a:lnTo>
                  <a:pt x="198" y="540"/>
                </a:lnTo>
                <a:lnTo>
                  <a:pt x="204" y="540"/>
                </a:lnTo>
                <a:lnTo>
                  <a:pt x="210" y="534"/>
                </a:lnTo>
                <a:lnTo>
                  <a:pt x="210" y="522"/>
                </a:lnTo>
                <a:lnTo>
                  <a:pt x="204" y="510"/>
                </a:lnTo>
                <a:lnTo>
                  <a:pt x="204" y="492"/>
                </a:lnTo>
                <a:lnTo>
                  <a:pt x="198" y="480"/>
                </a:lnTo>
                <a:lnTo>
                  <a:pt x="186" y="474"/>
                </a:lnTo>
                <a:lnTo>
                  <a:pt x="180" y="468"/>
                </a:lnTo>
                <a:close/>
                <a:moveTo>
                  <a:pt x="774" y="546"/>
                </a:moveTo>
                <a:lnTo>
                  <a:pt x="768" y="534"/>
                </a:lnTo>
                <a:lnTo>
                  <a:pt x="756" y="528"/>
                </a:lnTo>
                <a:lnTo>
                  <a:pt x="738" y="510"/>
                </a:lnTo>
                <a:lnTo>
                  <a:pt x="678" y="480"/>
                </a:lnTo>
                <a:lnTo>
                  <a:pt x="672" y="480"/>
                </a:lnTo>
                <a:lnTo>
                  <a:pt x="660" y="474"/>
                </a:lnTo>
                <a:lnTo>
                  <a:pt x="648" y="474"/>
                </a:lnTo>
                <a:lnTo>
                  <a:pt x="630" y="468"/>
                </a:lnTo>
                <a:lnTo>
                  <a:pt x="606" y="456"/>
                </a:lnTo>
                <a:lnTo>
                  <a:pt x="606" y="450"/>
                </a:lnTo>
                <a:lnTo>
                  <a:pt x="612" y="438"/>
                </a:lnTo>
                <a:lnTo>
                  <a:pt x="624" y="426"/>
                </a:lnTo>
                <a:lnTo>
                  <a:pt x="624" y="420"/>
                </a:lnTo>
                <a:lnTo>
                  <a:pt x="618" y="414"/>
                </a:lnTo>
                <a:lnTo>
                  <a:pt x="612" y="414"/>
                </a:lnTo>
                <a:lnTo>
                  <a:pt x="594" y="408"/>
                </a:lnTo>
                <a:lnTo>
                  <a:pt x="552" y="408"/>
                </a:lnTo>
                <a:lnTo>
                  <a:pt x="540" y="402"/>
                </a:lnTo>
                <a:lnTo>
                  <a:pt x="534" y="396"/>
                </a:lnTo>
                <a:lnTo>
                  <a:pt x="516" y="384"/>
                </a:lnTo>
                <a:lnTo>
                  <a:pt x="492" y="360"/>
                </a:lnTo>
                <a:lnTo>
                  <a:pt x="480" y="342"/>
                </a:lnTo>
                <a:lnTo>
                  <a:pt x="474" y="336"/>
                </a:lnTo>
                <a:lnTo>
                  <a:pt x="468" y="324"/>
                </a:lnTo>
                <a:lnTo>
                  <a:pt x="468" y="312"/>
                </a:lnTo>
                <a:lnTo>
                  <a:pt x="450" y="276"/>
                </a:lnTo>
                <a:lnTo>
                  <a:pt x="438" y="270"/>
                </a:lnTo>
                <a:lnTo>
                  <a:pt x="432" y="264"/>
                </a:lnTo>
                <a:lnTo>
                  <a:pt x="420" y="258"/>
                </a:lnTo>
                <a:lnTo>
                  <a:pt x="414" y="252"/>
                </a:lnTo>
                <a:lnTo>
                  <a:pt x="378" y="222"/>
                </a:lnTo>
                <a:lnTo>
                  <a:pt x="372" y="210"/>
                </a:lnTo>
                <a:lnTo>
                  <a:pt x="360" y="198"/>
                </a:lnTo>
                <a:lnTo>
                  <a:pt x="360" y="186"/>
                </a:lnTo>
                <a:lnTo>
                  <a:pt x="366" y="180"/>
                </a:lnTo>
                <a:lnTo>
                  <a:pt x="384" y="180"/>
                </a:lnTo>
                <a:lnTo>
                  <a:pt x="384" y="174"/>
                </a:lnTo>
                <a:lnTo>
                  <a:pt x="372" y="162"/>
                </a:lnTo>
                <a:lnTo>
                  <a:pt x="366" y="150"/>
                </a:lnTo>
                <a:lnTo>
                  <a:pt x="366" y="138"/>
                </a:lnTo>
                <a:lnTo>
                  <a:pt x="402" y="120"/>
                </a:lnTo>
                <a:lnTo>
                  <a:pt x="408" y="114"/>
                </a:lnTo>
                <a:lnTo>
                  <a:pt x="414" y="114"/>
                </a:lnTo>
                <a:lnTo>
                  <a:pt x="438" y="108"/>
                </a:lnTo>
                <a:lnTo>
                  <a:pt x="444" y="72"/>
                </a:lnTo>
                <a:lnTo>
                  <a:pt x="432" y="66"/>
                </a:lnTo>
                <a:lnTo>
                  <a:pt x="438" y="60"/>
                </a:lnTo>
                <a:lnTo>
                  <a:pt x="438" y="42"/>
                </a:lnTo>
                <a:lnTo>
                  <a:pt x="384" y="42"/>
                </a:lnTo>
                <a:lnTo>
                  <a:pt x="378" y="24"/>
                </a:lnTo>
                <a:lnTo>
                  <a:pt x="366" y="24"/>
                </a:lnTo>
                <a:lnTo>
                  <a:pt x="366" y="6"/>
                </a:lnTo>
                <a:lnTo>
                  <a:pt x="360" y="0"/>
                </a:lnTo>
                <a:lnTo>
                  <a:pt x="342" y="0"/>
                </a:lnTo>
                <a:lnTo>
                  <a:pt x="336" y="6"/>
                </a:lnTo>
                <a:lnTo>
                  <a:pt x="336" y="12"/>
                </a:lnTo>
                <a:lnTo>
                  <a:pt x="294" y="12"/>
                </a:lnTo>
                <a:lnTo>
                  <a:pt x="282" y="30"/>
                </a:lnTo>
                <a:lnTo>
                  <a:pt x="270" y="24"/>
                </a:lnTo>
                <a:lnTo>
                  <a:pt x="252" y="24"/>
                </a:lnTo>
                <a:lnTo>
                  <a:pt x="246" y="42"/>
                </a:lnTo>
                <a:lnTo>
                  <a:pt x="222" y="42"/>
                </a:lnTo>
                <a:lnTo>
                  <a:pt x="222" y="48"/>
                </a:lnTo>
                <a:lnTo>
                  <a:pt x="234" y="60"/>
                </a:lnTo>
                <a:lnTo>
                  <a:pt x="228" y="72"/>
                </a:lnTo>
                <a:lnTo>
                  <a:pt x="210" y="60"/>
                </a:lnTo>
                <a:lnTo>
                  <a:pt x="192" y="66"/>
                </a:lnTo>
                <a:lnTo>
                  <a:pt x="180" y="48"/>
                </a:lnTo>
                <a:lnTo>
                  <a:pt x="174" y="72"/>
                </a:lnTo>
                <a:lnTo>
                  <a:pt x="162" y="84"/>
                </a:lnTo>
                <a:lnTo>
                  <a:pt x="162" y="102"/>
                </a:lnTo>
                <a:lnTo>
                  <a:pt x="138" y="78"/>
                </a:lnTo>
                <a:lnTo>
                  <a:pt x="132" y="78"/>
                </a:lnTo>
                <a:lnTo>
                  <a:pt x="132" y="72"/>
                </a:lnTo>
                <a:lnTo>
                  <a:pt x="126" y="66"/>
                </a:lnTo>
                <a:lnTo>
                  <a:pt x="126" y="60"/>
                </a:lnTo>
                <a:lnTo>
                  <a:pt x="120" y="54"/>
                </a:lnTo>
                <a:lnTo>
                  <a:pt x="108" y="54"/>
                </a:lnTo>
                <a:lnTo>
                  <a:pt x="102" y="60"/>
                </a:lnTo>
                <a:lnTo>
                  <a:pt x="102" y="78"/>
                </a:lnTo>
                <a:lnTo>
                  <a:pt x="84" y="96"/>
                </a:lnTo>
                <a:lnTo>
                  <a:pt x="78" y="96"/>
                </a:lnTo>
                <a:lnTo>
                  <a:pt x="66" y="84"/>
                </a:lnTo>
                <a:lnTo>
                  <a:pt x="54" y="84"/>
                </a:lnTo>
                <a:lnTo>
                  <a:pt x="42" y="96"/>
                </a:lnTo>
                <a:lnTo>
                  <a:pt x="30" y="96"/>
                </a:lnTo>
                <a:lnTo>
                  <a:pt x="30" y="102"/>
                </a:lnTo>
                <a:lnTo>
                  <a:pt x="24" y="102"/>
                </a:lnTo>
                <a:lnTo>
                  <a:pt x="18" y="108"/>
                </a:lnTo>
                <a:lnTo>
                  <a:pt x="42" y="132"/>
                </a:lnTo>
                <a:lnTo>
                  <a:pt x="42" y="138"/>
                </a:lnTo>
                <a:lnTo>
                  <a:pt x="24" y="156"/>
                </a:lnTo>
                <a:lnTo>
                  <a:pt x="0" y="156"/>
                </a:lnTo>
                <a:lnTo>
                  <a:pt x="12" y="174"/>
                </a:lnTo>
                <a:lnTo>
                  <a:pt x="24" y="174"/>
                </a:lnTo>
                <a:lnTo>
                  <a:pt x="30" y="180"/>
                </a:lnTo>
                <a:lnTo>
                  <a:pt x="30" y="192"/>
                </a:lnTo>
                <a:lnTo>
                  <a:pt x="24" y="198"/>
                </a:lnTo>
                <a:lnTo>
                  <a:pt x="24" y="204"/>
                </a:lnTo>
                <a:lnTo>
                  <a:pt x="18" y="210"/>
                </a:lnTo>
                <a:lnTo>
                  <a:pt x="18" y="216"/>
                </a:lnTo>
                <a:lnTo>
                  <a:pt x="24" y="222"/>
                </a:lnTo>
                <a:lnTo>
                  <a:pt x="36" y="228"/>
                </a:lnTo>
                <a:lnTo>
                  <a:pt x="42" y="228"/>
                </a:lnTo>
                <a:lnTo>
                  <a:pt x="42" y="234"/>
                </a:lnTo>
                <a:lnTo>
                  <a:pt x="66" y="234"/>
                </a:lnTo>
                <a:lnTo>
                  <a:pt x="72" y="240"/>
                </a:lnTo>
                <a:lnTo>
                  <a:pt x="72" y="246"/>
                </a:lnTo>
                <a:lnTo>
                  <a:pt x="54" y="264"/>
                </a:lnTo>
                <a:lnTo>
                  <a:pt x="54" y="270"/>
                </a:lnTo>
                <a:lnTo>
                  <a:pt x="66" y="270"/>
                </a:lnTo>
                <a:lnTo>
                  <a:pt x="90" y="258"/>
                </a:lnTo>
                <a:lnTo>
                  <a:pt x="120" y="228"/>
                </a:lnTo>
                <a:lnTo>
                  <a:pt x="144" y="216"/>
                </a:lnTo>
                <a:lnTo>
                  <a:pt x="156" y="216"/>
                </a:lnTo>
                <a:lnTo>
                  <a:pt x="168" y="222"/>
                </a:lnTo>
                <a:lnTo>
                  <a:pt x="204" y="234"/>
                </a:lnTo>
                <a:lnTo>
                  <a:pt x="216" y="240"/>
                </a:lnTo>
                <a:lnTo>
                  <a:pt x="228" y="252"/>
                </a:lnTo>
                <a:lnTo>
                  <a:pt x="234" y="264"/>
                </a:lnTo>
                <a:lnTo>
                  <a:pt x="234" y="276"/>
                </a:lnTo>
                <a:lnTo>
                  <a:pt x="240" y="282"/>
                </a:lnTo>
                <a:lnTo>
                  <a:pt x="240" y="288"/>
                </a:lnTo>
                <a:lnTo>
                  <a:pt x="252" y="300"/>
                </a:lnTo>
                <a:lnTo>
                  <a:pt x="252" y="306"/>
                </a:lnTo>
                <a:lnTo>
                  <a:pt x="246" y="318"/>
                </a:lnTo>
                <a:lnTo>
                  <a:pt x="246" y="324"/>
                </a:lnTo>
                <a:lnTo>
                  <a:pt x="258" y="336"/>
                </a:lnTo>
                <a:lnTo>
                  <a:pt x="282" y="348"/>
                </a:lnTo>
                <a:lnTo>
                  <a:pt x="288" y="354"/>
                </a:lnTo>
                <a:lnTo>
                  <a:pt x="294" y="354"/>
                </a:lnTo>
                <a:lnTo>
                  <a:pt x="300" y="372"/>
                </a:lnTo>
                <a:lnTo>
                  <a:pt x="330" y="372"/>
                </a:lnTo>
                <a:lnTo>
                  <a:pt x="348" y="390"/>
                </a:lnTo>
                <a:lnTo>
                  <a:pt x="354" y="402"/>
                </a:lnTo>
                <a:lnTo>
                  <a:pt x="366" y="414"/>
                </a:lnTo>
                <a:lnTo>
                  <a:pt x="378" y="420"/>
                </a:lnTo>
                <a:lnTo>
                  <a:pt x="384" y="432"/>
                </a:lnTo>
                <a:lnTo>
                  <a:pt x="420" y="468"/>
                </a:lnTo>
                <a:lnTo>
                  <a:pt x="456" y="468"/>
                </a:lnTo>
                <a:lnTo>
                  <a:pt x="462" y="474"/>
                </a:lnTo>
                <a:lnTo>
                  <a:pt x="468" y="486"/>
                </a:lnTo>
                <a:lnTo>
                  <a:pt x="492" y="498"/>
                </a:lnTo>
                <a:lnTo>
                  <a:pt x="510" y="504"/>
                </a:lnTo>
                <a:lnTo>
                  <a:pt x="528" y="504"/>
                </a:lnTo>
                <a:lnTo>
                  <a:pt x="540" y="510"/>
                </a:lnTo>
                <a:lnTo>
                  <a:pt x="546" y="510"/>
                </a:lnTo>
                <a:lnTo>
                  <a:pt x="552" y="522"/>
                </a:lnTo>
                <a:lnTo>
                  <a:pt x="552" y="534"/>
                </a:lnTo>
                <a:lnTo>
                  <a:pt x="564" y="558"/>
                </a:lnTo>
                <a:lnTo>
                  <a:pt x="570" y="564"/>
                </a:lnTo>
                <a:lnTo>
                  <a:pt x="582" y="564"/>
                </a:lnTo>
                <a:lnTo>
                  <a:pt x="594" y="558"/>
                </a:lnTo>
                <a:lnTo>
                  <a:pt x="600" y="558"/>
                </a:lnTo>
                <a:lnTo>
                  <a:pt x="600" y="570"/>
                </a:lnTo>
                <a:lnTo>
                  <a:pt x="606" y="582"/>
                </a:lnTo>
                <a:lnTo>
                  <a:pt x="606" y="606"/>
                </a:lnTo>
                <a:lnTo>
                  <a:pt x="612" y="618"/>
                </a:lnTo>
                <a:lnTo>
                  <a:pt x="630" y="636"/>
                </a:lnTo>
                <a:lnTo>
                  <a:pt x="630" y="666"/>
                </a:lnTo>
                <a:lnTo>
                  <a:pt x="612" y="666"/>
                </a:lnTo>
                <a:lnTo>
                  <a:pt x="612" y="690"/>
                </a:lnTo>
                <a:lnTo>
                  <a:pt x="606" y="696"/>
                </a:lnTo>
                <a:lnTo>
                  <a:pt x="600" y="708"/>
                </a:lnTo>
                <a:lnTo>
                  <a:pt x="594" y="714"/>
                </a:lnTo>
                <a:lnTo>
                  <a:pt x="594" y="732"/>
                </a:lnTo>
                <a:lnTo>
                  <a:pt x="606" y="732"/>
                </a:lnTo>
                <a:lnTo>
                  <a:pt x="618" y="726"/>
                </a:lnTo>
                <a:lnTo>
                  <a:pt x="624" y="726"/>
                </a:lnTo>
                <a:lnTo>
                  <a:pt x="636" y="702"/>
                </a:lnTo>
                <a:lnTo>
                  <a:pt x="654" y="696"/>
                </a:lnTo>
                <a:lnTo>
                  <a:pt x="654" y="666"/>
                </a:lnTo>
                <a:lnTo>
                  <a:pt x="666" y="654"/>
                </a:lnTo>
                <a:lnTo>
                  <a:pt x="678" y="654"/>
                </a:lnTo>
                <a:lnTo>
                  <a:pt x="684" y="648"/>
                </a:lnTo>
                <a:lnTo>
                  <a:pt x="696" y="648"/>
                </a:lnTo>
                <a:lnTo>
                  <a:pt x="696" y="636"/>
                </a:lnTo>
                <a:lnTo>
                  <a:pt x="690" y="630"/>
                </a:lnTo>
                <a:lnTo>
                  <a:pt x="690" y="618"/>
                </a:lnTo>
                <a:lnTo>
                  <a:pt x="678" y="606"/>
                </a:lnTo>
                <a:lnTo>
                  <a:pt x="666" y="606"/>
                </a:lnTo>
                <a:lnTo>
                  <a:pt x="648" y="588"/>
                </a:lnTo>
                <a:lnTo>
                  <a:pt x="654" y="582"/>
                </a:lnTo>
                <a:lnTo>
                  <a:pt x="660" y="570"/>
                </a:lnTo>
                <a:lnTo>
                  <a:pt x="666" y="552"/>
                </a:lnTo>
                <a:lnTo>
                  <a:pt x="672" y="540"/>
                </a:lnTo>
                <a:lnTo>
                  <a:pt x="684" y="528"/>
                </a:lnTo>
                <a:lnTo>
                  <a:pt x="690" y="534"/>
                </a:lnTo>
                <a:lnTo>
                  <a:pt x="702" y="534"/>
                </a:lnTo>
                <a:lnTo>
                  <a:pt x="708" y="540"/>
                </a:lnTo>
                <a:lnTo>
                  <a:pt x="738" y="540"/>
                </a:lnTo>
                <a:lnTo>
                  <a:pt x="738" y="552"/>
                </a:lnTo>
                <a:lnTo>
                  <a:pt x="744" y="558"/>
                </a:lnTo>
                <a:lnTo>
                  <a:pt x="744" y="564"/>
                </a:lnTo>
                <a:lnTo>
                  <a:pt x="750" y="576"/>
                </a:lnTo>
                <a:lnTo>
                  <a:pt x="762" y="576"/>
                </a:lnTo>
                <a:lnTo>
                  <a:pt x="774" y="570"/>
                </a:lnTo>
                <a:lnTo>
                  <a:pt x="780" y="564"/>
                </a:lnTo>
                <a:lnTo>
                  <a:pt x="780" y="558"/>
                </a:lnTo>
                <a:lnTo>
                  <a:pt x="774" y="546"/>
                </a:lnTo>
                <a:close/>
              </a:path>
            </a:pathLst>
          </a:custGeom>
          <a:solidFill>
            <a:srgbClr val="7F7F7F"/>
          </a:solidFill>
          <a:ln w="3175" algn="ctr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1462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66182" y="3087641"/>
            <a:ext cx="1090136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Macaristan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29544" y="3219742"/>
            <a:ext cx="434137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İtalya</a:t>
            </a:r>
          </a:p>
        </p:txBody>
      </p:sp>
      <p:pic>
        <p:nvPicPr>
          <p:cNvPr id="23" name="Picture 349" descr="bla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8772708" y="3593839"/>
            <a:ext cx="185694" cy="314136"/>
          </a:xfrm>
          <a:prstGeom prst="rect">
            <a:avLst/>
          </a:prstGeom>
          <a:noFill/>
        </p:spPr>
      </p:pic>
      <p:pic>
        <p:nvPicPr>
          <p:cNvPr id="24" name="Picture 349" descr="bla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5200993" y="3790449"/>
            <a:ext cx="110650" cy="186487"/>
          </a:xfrm>
          <a:prstGeom prst="rect">
            <a:avLst/>
          </a:prstGeom>
          <a:noFill/>
        </p:spPr>
      </p:pic>
      <p:pic>
        <p:nvPicPr>
          <p:cNvPr id="25" name="Picture 349" descr="bla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4983658" y="3539934"/>
            <a:ext cx="110650" cy="186487"/>
          </a:xfrm>
          <a:prstGeom prst="rect">
            <a:avLst/>
          </a:prstGeom>
          <a:noFill/>
        </p:spPr>
      </p:pic>
      <p:pic>
        <p:nvPicPr>
          <p:cNvPr id="26" name="Picture 349" descr="bla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5133222" y="3200362"/>
            <a:ext cx="110650" cy="186487"/>
          </a:xfrm>
          <a:prstGeom prst="rect">
            <a:avLst/>
          </a:prstGeom>
          <a:noFill/>
        </p:spPr>
      </p:pic>
      <p:pic>
        <p:nvPicPr>
          <p:cNvPr id="27" name="Picture 349" descr="bla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4503236" y="2977750"/>
            <a:ext cx="110650" cy="186487"/>
          </a:xfrm>
          <a:prstGeom prst="rect">
            <a:avLst/>
          </a:prstGeom>
          <a:noFill/>
        </p:spPr>
      </p:pic>
      <p:pic>
        <p:nvPicPr>
          <p:cNvPr id="28" name="Picture 349" descr="bla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4424087" y="2724844"/>
            <a:ext cx="110650" cy="186487"/>
          </a:xfrm>
          <a:prstGeom prst="rect">
            <a:avLst/>
          </a:prstGeom>
          <a:noFill/>
        </p:spPr>
      </p:pic>
      <p:pic>
        <p:nvPicPr>
          <p:cNvPr id="29" name="Picture 349" descr="bla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3738938" y="2237938"/>
            <a:ext cx="110650" cy="186487"/>
          </a:xfrm>
          <a:prstGeom prst="rect">
            <a:avLst/>
          </a:prstGeom>
          <a:noFill/>
        </p:spPr>
      </p:pic>
      <p:pic>
        <p:nvPicPr>
          <p:cNvPr id="30" name="Picture 349" descr="bla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3653031" y="2645793"/>
            <a:ext cx="110650" cy="186487"/>
          </a:xfrm>
          <a:prstGeom prst="rect">
            <a:avLst/>
          </a:prstGeom>
          <a:noFill/>
        </p:spPr>
      </p:pic>
      <p:sp>
        <p:nvSpPr>
          <p:cNvPr id="31" name="5-Point Star 30"/>
          <p:cNvSpPr/>
          <p:nvPr/>
        </p:nvSpPr>
        <p:spPr>
          <a:xfrm>
            <a:off x="3546612" y="3353863"/>
            <a:ext cx="185654" cy="149618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3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5-Point Star 31"/>
          <p:cNvSpPr/>
          <p:nvPr/>
        </p:nvSpPr>
        <p:spPr>
          <a:xfrm>
            <a:off x="5040532" y="3610470"/>
            <a:ext cx="185654" cy="149618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3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5-Point Star 32"/>
          <p:cNvSpPr/>
          <p:nvPr/>
        </p:nvSpPr>
        <p:spPr>
          <a:xfrm>
            <a:off x="5442724" y="3990630"/>
            <a:ext cx="185654" cy="149618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3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5-Point Star 33"/>
          <p:cNvSpPr/>
          <p:nvPr/>
        </p:nvSpPr>
        <p:spPr>
          <a:xfrm>
            <a:off x="5240292" y="3851031"/>
            <a:ext cx="185654" cy="149618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3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5-Point Star 34"/>
          <p:cNvSpPr/>
          <p:nvPr/>
        </p:nvSpPr>
        <p:spPr>
          <a:xfrm>
            <a:off x="5661323" y="4454713"/>
            <a:ext cx="185654" cy="149618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3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5-Point Star 35"/>
          <p:cNvSpPr/>
          <p:nvPr/>
        </p:nvSpPr>
        <p:spPr>
          <a:xfrm>
            <a:off x="8432489" y="4859072"/>
            <a:ext cx="185654" cy="149618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3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5-Point Star 36"/>
          <p:cNvSpPr/>
          <p:nvPr/>
        </p:nvSpPr>
        <p:spPr>
          <a:xfrm>
            <a:off x="5349898" y="5568437"/>
            <a:ext cx="185654" cy="149618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3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5-Point Star 37"/>
          <p:cNvSpPr/>
          <p:nvPr/>
        </p:nvSpPr>
        <p:spPr>
          <a:xfrm>
            <a:off x="8818016" y="3299335"/>
            <a:ext cx="185654" cy="149618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3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5-Point Star 38"/>
          <p:cNvSpPr/>
          <p:nvPr/>
        </p:nvSpPr>
        <p:spPr>
          <a:xfrm>
            <a:off x="7250992" y="1699119"/>
            <a:ext cx="185654" cy="149618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3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5-Point Star 39"/>
          <p:cNvSpPr/>
          <p:nvPr/>
        </p:nvSpPr>
        <p:spPr>
          <a:xfrm>
            <a:off x="5697462" y="4217318"/>
            <a:ext cx="185654" cy="149618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73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349" descr="bla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7491037" y="1671005"/>
            <a:ext cx="133224" cy="224532"/>
          </a:xfrm>
          <a:prstGeom prst="rect">
            <a:avLst/>
          </a:prstGeom>
          <a:noFill/>
        </p:spPr>
      </p:pic>
      <p:pic>
        <p:nvPicPr>
          <p:cNvPr id="42" name="Picture 349" descr="bla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4983658" y="3552589"/>
            <a:ext cx="110650" cy="186487"/>
          </a:xfrm>
          <a:prstGeom prst="rect">
            <a:avLst/>
          </a:prstGeom>
          <a:noFill/>
        </p:spPr>
      </p:pic>
      <p:pic>
        <p:nvPicPr>
          <p:cNvPr id="43" name="Picture 349" descr="bla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5133222" y="3213017"/>
            <a:ext cx="110650" cy="186487"/>
          </a:xfrm>
          <a:prstGeom prst="rect">
            <a:avLst/>
          </a:prstGeom>
          <a:noFill/>
        </p:spPr>
      </p:pic>
      <p:pic>
        <p:nvPicPr>
          <p:cNvPr id="44" name="Picture 349" descr="bla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4503236" y="2990405"/>
            <a:ext cx="110650" cy="186487"/>
          </a:xfrm>
          <a:prstGeom prst="rect">
            <a:avLst/>
          </a:prstGeom>
          <a:noFill/>
        </p:spPr>
      </p:pic>
      <p:pic>
        <p:nvPicPr>
          <p:cNvPr id="45" name="Picture 349" descr="bla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4424087" y="2737499"/>
            <a:ext cx="110650" cy="186487"/>
          </a:xfrm>
          <a:prstGeom prst="rect">
            <a:avLst/>
          </a:prstGeom>
          <a:noFill/>
        </p:spPr>
      </p:pic>
      <p:pic>
        <p:nvPicPr>
          <p:cNvPr id="46" name="Picture 349" descr="bla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3738938" y="2250593"/>
            <a:ext cx="110650" cy="186487"/>
          </a:xfrm>
          <a:prstGeom prst="rect">
            <a:avLst/>
          </a:prstGeom>
          <a:noFill/>
        </p:spPr>
      </p:pic>
      <p:pic>
        <p:nvPicPr>
          <p:cNvPr id="47" name="Picture 349" descr="bla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3653031" y="2658447"/>
            <a:ext cx="110650" cy="186487"/>
          </a:xfrm>
          <a:prstGeom prst="rect">
            <a:avLst/>
          </a:prstGeom>
          <a:noFill/>
        </p:spPr>
      </p:pic>
      <p:sp>
        <p:nvSpPr>
          <p:cNvPr id="48" name="TextBox 47"/>
          <p:cNvSpPr txBox="1"/>
          <p:nvPr/>
        </p:nvSpPr>
        <p:spPr>
          <a:xfrm>
            <a:off x="486965" y="2923986"/>
            <a:ext cx="5262980" cy="312944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8081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r>
              <a:rPr kumimoji="0" lang="tr-TR" sz="3574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2437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Ülke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574" b="1" i="0" u="none" strike="noStrike" kern="1200" cap="none" spc="0" normalizeH="0" baseline="0" noProof="0" dirty="0">
              <a:ln>
                <a:noFill/>
              </a:ln>
              <a:solidFill>
                <a:srgbClr val="3F81B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8081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</a:t>
            </a:r>
            <a:r>
              <a:rPr kumimoji="0" lang="tr-TR" sz="3574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2437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Üretim T</a:t>
            </a:r>
            <a:r>
              <a:rPr kumimoji="0" lang="tr-TR" sz="2193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esis</a:t>
            </a:r>
            <a:r>
              <a:rPr kumimoji="0" lang="tr-TR" sz="2437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endParaRPr kumimoji="0" lang="en-US" sz="3574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1" y="0"/>
            <a:ext cx="9902825" cy="144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3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37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37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37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7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375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375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375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375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37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37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37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37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1" dur="37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37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37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37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375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375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375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375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1" dur="37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37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37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37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37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37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37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37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1" dur="37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37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37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37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375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375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375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375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37" b="-271"/>
          <a:stretch/>
        </p:blipFill>
        <p:spPr>
          <a:xfrm flipH="1">
            <a:off x="-2" y="1445177"/>
            <a:ext cx="9902825" cy="54128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0012" y="1445176"/>
            <a:ext cx="4880483" cy="1092350"/>
          </a:xfrm>
          <a:prstGeom prst="rect">
            <a:avLst/>
          </a:prstGeom>
          <a:solidFill>
            <a:srgbClr val="1B5D2C">
              <a:alpha val="50196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4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Doğaya ve İnsana Saygılı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4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Yenilikçi Cam Çözümleri</a:t>
            </a:r>
            <a:endParaRPr kumimoji="0" lang="en-US" sz="324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2825" cy="144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8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403222"/>
            <a:ext cx="9902825" cy="5454778"/>
            <a:chOff x="2342721" y="160328"/>
            <a:chExt cx="22044455" cy="13147320"/>
          </a:xfrm>
        </p:grpSpPr>
        <p:grpSp>
          <p:nvGrpSpPr>
            <p:cNvPr id="5" name="Group 4"/>
            <p:cNvGrpSpPr/>
            <p:nvPr/>
          </p:nvGrpSpPr>
          <p:grpSpPr>
            <a:xfrm>
              <a:off x="2342721" y="160328"/>
              <a:ext cx="22044454" cy="13147320"/>
              <a:chOff x="3361036" y="156782"/>
              <a:chExt cx="19559676" cy="1266545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361036" y="5711956"/>
                <a:ext cx="10562263" cy="711028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/>
              <a:srcRect t="6708" b="11667"/>
              <a:stretch/>
            </p:blipFill>
            <p:spPr>
              <a:xfrm>
                <a:off x="12818096" y="160232"/>
                <a:ext cx="10102616" cy="656984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567719" y="6250641"/>
                <a:ext cx="9352993" cy="657159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61036" y="156782"/>
                <a:ext cx="10217416" cy="658642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8611994" y="2132341"/>
              <a:ext cx="5266216" cy="2078869"/>
            </a:xfrm>
            <a:prstGeom prst="rect">
              <a:avLst/>
            </a:prstGeom>
            <a:solidFill>
              <a:srgbClr val="F4F4F4">
                <a:alpha val="60000"/>
              </a:srgb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3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Mimari Camlar</a:t>
              </a:r>
              <a:endParaRPr kumimoji="0" lang="en-US" sz="24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37811" y="7928492"/>
              <a:ext cx="6508207" cy="1153364"/>
            </a:xfrm>
            <a:prstGeom prst="rect">
              <a:avLst/>
            </a:prstGeom>
            <a:solidFill>
              <a:srgbClr val="F4F4F4">
                <a:alpha val="60000"/>
              </a:srgb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3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Otomotiv Camları</a:t>
              </a:r>
              <a:endParaRPr kumimoji="0" lang="en-US" sz="24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740002" y="7148666"/>
              <a:ext cx="7647174" cy="2078869"/>
            </a:xfrm>
            <a:prstGeom prst="rect">
              <a:avLst/>
            </a:prstGeom>
            <a:solidFill>
              <a:srgbClr val="F4F4F4">
                <a:alpha val="60000"/>
              </a:srgb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3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Güneş Enerjisi Camları</a:t>
              </a:r>
              <a:endParaRPr kumimoji="0" lang="en-US" sz="24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846018" y="5078575"/>
              <a:ext cx="6471205" cy="2078869"/>
            </a:xfrm>
            <a:prstGeom prst="rect">
              <a:avLst/>
            </a:prstGeom>
            <a:solidFill>
              <a:srgbClr val="F4F4F4">
                <a:alpha val="60000"/>
              </a:srgb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3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Beyaz Eşya Camları</a:t>
              </a:r>
              <a:endParaRPr kumimoji="0" lang="en-US" sz="24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-7031" y="1408788"/>
            <a:ext cx="9889793" cy="642355"/>
          </a:xfrm>
          <a:prstGeom prst="rect">
            <a:avLst/>
          </a:prstGeom>
          <a:solidFill>
            <a:srgbClr val="17375E">
              <a:alpha val="56863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57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Faaliyet Alanları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956"/>
            <a:ext cx="9902825" cy="144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0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066800"/>
            <a:ext cx="10056812" cy="5791200"/>
            <a:chOff x="1382088" y="707586"/>
            <a:chExt cx="8721119" cy="531791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2088" y="707623"/>
              <a:ext cx="8312053" cy="5313261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1494361" y="1190638"/>
              <a:ext cx="3987312" cy="4371244"/>
              <a:chOff x="2496180" y="1104754"/>
              <a:chExt cx="9819347" cy="10764837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4709758" y="1104754"/>
                <a:ext cx="1937670" cy="1937670"/>
              </a:xfrm>
              <a:prstGeom prst="ellipse">
                <a:avLst/>
              </a:prstGeom>
              <a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29000" r="-29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tint val="50000"/>
                  <a:hueOff val="-2154969"/>
                  <a:satOff val="9275"/>
                  <a:lumOff val="2507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6" name="Group 5"/>
              <p:cNvGrpSpPr/>
              <p:nvPr/>
            </p:nvGrpSpPr>
            <p:grpSpPr>
              <a:xfrm>
                <a:off x="6647429" y="1104754"/>
                <a:ext cx="5668098" cy="1937670"/>
                <a:chOff x="17123301" y="2012791"/>
                <a:chExt cx="5668098" cy="1937670"/>
              </a:xfrm>
            </p:grpSpPr>
            <p:sp>
              <p:nvSpPr>
                <p:cNvPr id="23" name="Rectangle 22"/>
                <p:cNvSpPr/>
                <p:nvPr/>
              </p:nvSpPr>
              <p:spPr>
                <a:xfrm>
                  <a:off x="17123301" y="2012791"/>
                  <a:ext cx="4261772" cy="1937670"/>
                </a:xfrm>
                <a:prstGeom prst="rect">
                  <a:avLst/>
                </a:pr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4" name="Rectangle 23"/>
                <p:cNvSpPr/>
                <p:nvPr/>
              </p:nvSpPr>
              <p:spPr>
                <a:xfrm>
                  <a:off x="17123301" y="2012791"/>
                  <a:ext cx="5668098" cy="193767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68073" tIns="0" rIns="68073" bIns="0" numCol="1" spcCol="1270" anchor="ctr" anchorCtr="0">
                  <a:noAutofit/>
                </a:bodyPr>
                <a:lstStyle/>
                <a:p>
                  <a:pPr marL="0" marR="0" lvl="0" indent="0" algn="l" defTabSz="79425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r-TR" sz="1787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Doğal Gün Işığı ile Sağlık ve Konfor</a:t>
                  </a:r>
                  <a:endParaRPr kumimoji="0" lang="tr-TR" sz="178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" name="Oval 6"/>
              <p:cNvSpPr/>
              <p:nvPr/>
            </p:nvSpPr>
            <p:spPr>
              <a:xfrm>
                <a:off x="2976584" y="7994250"/>
                <a:ext cx="1937670" cy="1937670"/>
              </a:xfrm>
              <a:prstGeom prst="ellipse">
                <a:avLst/>
              </a:prstGeom>
              <a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t="-29000" b="-29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tint val="50000"/>
                  <a:hueOff val="-4309938"/>
                  <a:satOff val="18550"/>
                  <a:lumOff val="5015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8" name="Group 7"/>
              <p:cNvGrpSpPr/>
              <p:nvPr/>
            </p:nvGrpSpPr>
            <p:grpSpPr>
              <a:xfrm>
                <a:off x="4956273" y="3209839"/>
                <a:ext cx="6150439" cy="6623136"/>
                <a:chOff x="15432145" y="4117876"/>
                <a:chExt cx="6150439" cy="6623136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15432145" y="4117876"/>
                  <a:ext cx="5952596" cy="1937670"/>
                </a:xfrm>
                <a:prstGeom prst="rect">
                  <a:avLst/>
                </a:pr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2" name="Rectangle 21"/>
                <p:cNvSpPr/>
                <p:nvPr/>
              </p:nvSpPr>
              <p:spPr>
                <a:xfrm>
                  <a:off x="15629988" y="8803342"/>
                  <a:ext cx="5952596" cy="193767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68073" tIns="0" rIns="68073" bIns="0" numCol="1" spcCol="1270" anchor="ctr" anchorCtr="0">
                  <a:noAutofit/>
                </a:bodyPr>
                <a:lstStyle/>
                <a:p>
                  <a:pPr marL="0" marR="0" lvl="0" indent="0" algn="l" defTabSz="79425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r-TR" sz="1787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Enerji Verimliliği</a:t>
                  </a:r>
                  <a:endParaRPr kumimoji="0" lang="tr-TR" sz="178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Oval 8"/>
              <p:cNvSpPr/>
              <p:nvPr/>
            </p:nvSpPr>
            <p:spPr>
              <a:xfrm>
                <a:off x="3018603" y="3067843"/>
                <a:ext cx="1937670" cy="1937670"/>
              </a:xfrm>
              <a:prstGeom prst="ellipse">
                <a:avLst/>
              </a:prstGeom>
              <a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24000" r="-24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tint val="50000"/>
                  <a:hueOff val="-6464908"/>
                  <a:satOff val="27825"/>
                  <a:lumOff val="7522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10" name="Group 9"/>
              <p:cNvGrpSpPr/>
              <p:nvPr/>
            </p:nvGrpSpPr>
            <p:grpSpPr>
              <a:xfrm>
                <a:off x="4345906" y="3436196"/>
                <a:ext cx="7426811" cy="4019811"/>
                <a:chOff x="14821778" y="4344233"/>
                <a:chExt cx="7426811" cy="4019811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14821778" y="6426374"/>
                  <a:ext cx="6561126" cy="1937670"/>
                </a:xfrm>
                <a:prstGeom prst="rect">
                  <a:avLst/>
                </a:pr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0" name="Rectangle 19"/>
                <p:cNvSpPr/>
                <p:nvPr/>
              </p:nvSpPr>
              <p:spPr>
                <a:xfrm>
                  <a:off x="15687463" y="4344233"/>
                  <a:ext cx="6561126" cy="193767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68073" tIns="0" rIns="68073" bIns="0" numCol="1" spcCol="1270" anchor="ctr" anchorCtr="0">
                  <a:noAutofit/>
                </a:bodyPr>
                <a:lstStyle/>
                <a:p>
                  <a:pPr marL="0" marR="0" lvl="0" indent="0" algn="l" defTabSz="79425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r-TR" sz="1787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Emniyet ve Güvenlik</a:t>
                  </a:r>
                  <a:endParaRPr kumimoji="0" lang="tr-TR" sz="178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Oval 10"/>
              <p:cNvSpPr/>
              <p:nvPr/>
            </p:nvSpPr>
            <p:spPr>
              <a:xfrm>
                <a:off x="2496180" y="5495481"/>
                <a:ext cx="1937670" cy="1937670"/>
              </a:xfrm>
              <a:prstGeom prst="ellipse">
                <a:avLst/>
              </a:prstGeom>
              <a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tint val="50000"/>
                  <a:hueOff val="-8619877"/>
                  <a:satOff val="37100"/>
                  <a:lumOff val="1003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12" name="Group 11"/>
              <p:cNvGrpSpPr/>
              <p:nvPr/>
            </p:nvGrpSpPr>
            <p:grpSpPr>
              <a:xfrm>
                <a:off x="4648919" y="5600223"/>
                <a:ext cx="6262453" cy="4428580"/>
                <a:chOff x="15124791" y="6508260"/>
                <a:chExt cx="6262453" cy="4428580"/>
              </a:xfrm>
            </p:grpSpPr>
            <p:sp>
              <p:nvSpPr>
                <p:cNvPr id="17" name="Rectangle 16"/>
                <p:cNvSpPr/>
                <p:nvPr/>
              </p:nvSpPr>
              <p:spPr>
                <a:xfrm>
                  <a:off x="15432145" y="8999170"/>
                  <a:ext cx="5955099" cy="1937670"/>
                </a:xfrm>
                <a:prstGeom prst="rect">
                  <a:avLst/>
                </a:pr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8" name="Rectangle 17"/>
                <p:cNvSpPr/>
                <p:nvPr/>
              </p:nvSpPr>
              <p:spPr>
                <a:xfrm>
                  <a:off x="15124791" y="6508260"/>
                  <a:ext cx="5955099" cy="193767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68073" tIns="0" rIns="68073" bIns="0" numCol="1" spcCol="1270" anchor="ctr" anchorCtr="0">
                  <a:noAutofit/>
                </a:bodyPr>
                <a:lstStyle/>
                <a:p>
                  <a:pPr marL="0" marR="0" lvl="0" indent="0" algn="l" defTabSz="79425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r-TR" sz="1787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Gürültü Kontrolü</a:t>
                  </a:r>
                  <a:endParaRPr kumimoji="0" lang="tr-TR" sz="178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" name="Oval 12"/>
              <p:cNvSpPr/>
              <p:nvPr/>
            </p:nvSpPr>
            <p:spPr>
              <a:xfrm>
                <a:off x="4709758" y="9931921"/>
                <a:ext cx="1937670" cy="1937670"/>
              </a:xfrm>
              <a:prstGeom prst="ellipse">
                <a:avLst/>
              </a:prstGeom>
              <a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21000" r="-21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tint val="50000"/>
                  <a:hueOff val="-10774846"/>
                  <a:satOff val="46375"/>
                  <a:lumOff val="12537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14" name="Group 13"/>
              <p:cNvGrpSpPr/>
              <p:nvPr/>
            </p:nvGrpSpPr>
            <p:grpSpPr>
              <a:xfrm>
                <a:off x="6647429" y="9931921"/>
                <a:ext cx="4264927" cy="1937670"/>
                <a:chOff x="17123301" y="10839958"/>
                <a:chExt cx="4264927" cy="1937670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17123301" y="10839958"/>
                  <a:ext cx="4264927" cy="1937670"/>
                </a:xfrm>
                <a:prstGeom prst="rect">
                  <a:avLst/>
                </a:pr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6" name="Rectangle 15"/>
                <p:cNvSpPr/>
                <p:nvPr/>
              </p:nvSpPr>
              <p:spPr>
                <a:xfrm>
                  <a:off x="17123301" y="10839958"/>
                  <a:ext cx="4264927" cy="193767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68073" tIns="0" rIns="68073" bIns="0" numCol="1" spcCol="1270" anchor="ctr" anchorCtr="0">
                  <a:noAutofit/>
                </a:bodyPr>
                <a:lstStyle/>
                <a:p>
                  <a:pPr marL="0" marR="0" lvl="0" indent="0" algn="l" defTabSz="79425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r-TR" sz="1787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Estetik ve Dekorasyon</a:t>
                  </a:r>
                  <a:endParaRPr kumimoji="0" lang="tr-TR" sz="178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1224" y="707586"/>
              <a:ext cx="5711647" cy="531791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4922206" y="2660176"/>
              <a:ext cx="5181001" cy="11923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574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Farklı İhtiyaçlara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574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Doğru Cam Çözümleri</a:t>
              </a:r>
              <a:endParaRPr kumimoji="0" lang="en-US" sz="357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2825" cy="144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4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11" r="21539" b="20675"/>
          <a:stretch/>
        </p:blipFill>
        <p:spPr>
          <a:xfrm>
            <a:off x="0" y="630884"/>
            <a:ext cx="9922164" cy="62271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8257" y="1532379"/>
            <a:ext cx="5785542" cy="810991"/>
          </a:xfrm>
          <a:prstGeom prst="rect">
            <a:avLst/>
          </a:prstGeom>
          <a:solidFill>
            <a:srgbClr val="17375E">
              <a:alpha val="60000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67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Gürültü Kontrolü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" y="0"/>
            <a:ext cx="9902825" cy="144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5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478" r="4292"/>
          <a:stretch/>
        </p:blipFill>
        <p:spPr>
          <a:xfrm>
            <a:off x="-18560" y="1371600"/>
            <a:ext cx="9891222" cy="548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1908" y="1295400"/>
            <a:ext cx="9965050" cy="2604431"/>
          </a:xfrm>
          <a:custGeom>
            <a:avLst/>
            <a:gdLst>
              <a:gd name="connsiteX0" fmla="*/ 0 w 24387175"/>
              <a:gd name="connsiteY0" fmla="*/ 0 h 4154984"/>
              <a:gd name="connsiteX1" fmla="*/ 24387175 w 24387175"/>
              <a:gd name="connsiteY1" fmla="*/ 0 h 4154984"/>
              <a:gd name="connsiteX2" fmla="*/ 24387175 w 24387175"/>
              <a:gd name="connsiteY2" fmla="*/ 4154984 h 4154984"/>
              <a:gd name="connsiteX3" fmla="*/ 0 w 24387175"/>
              <a:gd name="connsiteY3" fmla="*/ 4154984 h 4154984"/>
              <a:gd name="connsiteX4" fmla="*/ 0 w 24387175"/>
              <a:gd name="connsiteY4" fmla="*/ 0 h 4154984"/>
              <a:gd name="connsiteX0" fmla="*/ 0 w 24387175"/>
              <a:gd name="connsiteY0" fmla="*/ 0 h 4154984"/>
              <a:gd name="connsiteX1" fmla="*/ 24387175 w 24387175"/>
              <a:gd name="connsiteY1" fmla="*/ 0 h 4154984"/>
              <a:gd name="connsiteX2" fmla="*/ 24387175 w 24387175"/>
              <a:gd name="connsiteY2" fmla="*/ 4154984 h 4154984"/>
              <a:gd name="connsiteX3" fmla="*/ 50800 w 24387175"/>
              <a:gd name="connsiteY3" fmla="*/ 3773984 h 4154984"/>
              <a:gd name="connsiteX4" fmla="*/ 0 w 24387175"/>
              <a:gd name="connsiteY4" fmla="*/ 0 h 4154984"/>
              <a:gd name="connsiteX0" fmla="*/ 0 w 24387175"/>
              <a:gd name="connsiteY0" fmla="*/ 0 h 4561384"/>
              <a:gd name="connsiteX1" fmla="*/ 24387175 w 24387175"/>
              <a:gd name="connsiteY1" fmla="*/ 0 h 4561384"/>
              <a:gd name="connsiteX2" fmla="*/ 24336376 w 24387175"/>
              <a:gd name="connsiteY2" fmla="*/ 4561384 h 4561384"/>
              <a:gd name="connsiteX3" fmla="*/ 50800 w 24387175"/>
              <a:gd name="connsiteY3" fmla="*/ 3773984 h 4561384"/>
              <a:gd name="connsiteX4" fmla="*/ 0 w 24387175"/>
              <a:gd name="connsiteY4" fmla="*/ 0 h 4561384"/>
              <a:gd name="connsiteX0" fmla="*/ 0 w 24387175"/>
              <a:gd name="connsiteY0" fmla="*/ 0 h 4943189"/>
              <a:gd name="connsiteX1" fmla="*/ 24387175 w 24387175"/>
              <a:gd name="connsiteY1" fmla="*/ 0 h 4943189"/>
              <a:gd name="connsiteX2" fmla="*/ 24336376 w 24387175"/>
              <a:gd name="connsiteY2" fmla="*/ 4561384 h 4943189"/>
              <a:gd name="connsiteX3" fmla="*/ 50800 w 24387175"/>
              <a:gd name="connsiteY3" fmla="*/ 3773984 h 4943189"/>
              <a:gd name="connsiteX4" fmla="*/ 0 w 24387175"/>
              <a:gd name="connsiteY4" fmla="*/ 0 h 4943189"/>
              <a:gd name="connsiteX0" fmla="*/ 0 w 24387175"/>
              <a:gd name="connsiteY0" fmla="*/ 0 h 4975358"/>
              <a:gd name="connsiteX1" fmla="*/ 24387175 w 24387175"/>
              <a:gd name="connsiteY1" fmla="*/ 0 h 4975358"/>
              <a:gd name="connsiteX2" fmla="*/ 24336376 w 24387175"/>
              <a:gd name="connsiteY2" fmla="*/ 4561384 h 4975358"/>
              <a:gd name="connsiteX3" fmla="*/ 50800 w 24387175"/>
              <a:gd name="connsiteY3" fmla="*/ 3773984 h 4975358"/>
              <a:gd name="connsiteX4" fmla="*/ 0 w 24387175"/>
              <a:gd name="connsiteY4" fmla="*/ 0 h 4975358"/>
              <a:gd name="connsiteX0" fmla="*/ 0 w 24387175"/>
              <a:gd name="connsiteY0" fmla="*/ 0 h 4979437"/>
              <a:gd name="connsiteX1" fmla="*/ 24387175 w 24387175"/>
              <a:gd name="connsiteY1" fmla="*/ 0 h 4979437"/>
              <a:gd name="connsiteX2" fmla="*/ 24336376 w 24387175"/>
              <a:gd name="connsiteY2" fmla="*/ 4561384 h 4979437"/>
              <a:gd name="connsiteX3" fmla="*/ 25400 w 24387175"/>
              <a:gd name="connsiteY3" fmla="*/ 3799384 h 4979437"/>
              <a:gd name="connsiteX4" fmla="*/ 0 w 24387175"/>
              <a:gd name="connsiteY4" fmla="*/ 0 h 4979437"/>
              <a:gd name="connsiteX0" fmla="*/ 0 w 24387175"/>
              <a:gd name="connsiteY0" fmla="*/ 0 h 5612869"/>
              <a:gd name="connsiteX1" fmla="*/ 24387175 w 24387175"/>
              <a:gd name="connsiteY1" fmla="*/ 0 h 5612869"/>
              <a:gd name="connsiteX2" fmla="*/ 24336376 w 24387175"/>
              <a:gd name="connsiteY2" fmla="*/ 4561384 h 5612869"/>
              <a:gd name="connsiteX3" fmla="*/ 13817600 w 24387175"/>
              <a:gd name="connsiteY3" fmla="*/ 5587999 h 5612869"/>
              <a:gd name="connsiteX4" fmla="*/ 25400 w 24387175"/>
              <a:gd name="connsiteY4" fmla="*/ 3799384 h 5612869"/>
              <a:gd name="connsiteX5" fmla="*/ 0 w 24387175"/>
              <a:gd name="connsiteY5" fmla="*/ 0 h 5612869"/>
              <a:gd name="connsiteX0" fmla="*/ 0 w 24387175"/>
              <a:gd name="connsiteY0" fmla="*/ 0 h 5612869"/>
              <a:gd name="connsiteX1" fmla="*/ 24387175 w 24387175"/>
              <a:gd name="connsiteY1" fmla="*/ 0 h 5612869"/>
              <a:gd name="connsiteX2" fmla="*/ 24336376 w 24387175"/>
              <a:gd name="connsiteY2" fmla="*/ 4561384 h 5612869"/>
              <a:gd name="connsiteX3" fmla="*/ 13817600 w 24387175"/>
              <a:gd name="connsiteY3" fmla="*/ 5587999 h 5612869"/>
              <a:gd name="connsiteX4" fmla="*/ 25400 w 24387175"/>
              <a:gd name="connsiteY4" fmla="*/ 3799384 h 5612869"/>
              <a:gd name="connsiteX5" fmla="*/ 0 w 24387175"/>
              <a:gd name="connsiteY5" fmla="*/ 0 h 5612869"/>
              <a:gd name="connsiteX0" fmla="*/ 0 w 24387175"/>
              <a:gd name="connsiteY0" fmla="*/ 0 h 5671864"/>
              <a:gd name="connsiteX1" fmla="*/ 24387175 w 24387175"/>
              <a:gd name="connsiteY1" fmla="*/ 0 h 5671864"/>
              <a:gd name="connsiteX2" fmla="*/ 24336376 w 24387175"/>
              <a:gd name="connsiteY2" fmla="*/ 4561384 h 5671864"/>
              <a:gd name="connsiteX3" fmla="*/ 18897600 w 24387175"/>
              <a:gd name="connsiteY3" fmla="*/ 5181599 h 5671864"/>
              <a:gd name="connsiteX4" fmla="*/ 13817600 w 24387175"/>
              <a:gd name="connsiteY4" fmla="*/ 5587999 h 5671864"/>
              <a:gd name="connsiteX5" fmla="*/ 25400 w 24387175"/>
              <a:gd name="connsiteY5" fmla="*/ 3799384 h 5671864"/>
              <a:gd name="connsiteX6" fmla="*/ 0 w 24387175"/>
              <a:gd name="connsiteY6" fmla="*/ 0 h 5671864"/>
              <a:gd name="connsiteX0" fmla="*/ 0 w 24387175"/>
              <a:gd name="connsiteY0" fmla="*/ 0 h 5663008"/>
              <a:gd name="connsiteX1" fmla="*/ 24387175 w 24387175"/>
              <a:gd name="connsiteY1" fmla="*/ 0 h 5663008"/>
              <a:gd name="connsiteX2" fmla="*/ 24336376 w 24387175"/>
              <a:gd name="connsiteY2" fmla="*/ 4561384 h 5663008"/>
              <a:gd name="connsiteX3" fmla="*/ 22682200 w 24387175"/>
              <a:gd name="connsiteY3" fmla="*/ 4800598 h 5663008"/>
              <a:gd name="connsiteX4" fmla="*/ 18897600 w 24387175"/>
              <a:gd name="connsiteY4" fmla="*/ 5181599 h 5663008"/>
              <a:gd name="connsiteX5" fmla="*/ 13817600 w 24387175"/>
              <a:gd name="connsiteY5" fmla="*/ 5587999 h 5663008"/>
              <a:gd name="connsiteX6" fmla="*/ 25400 w 24387175"/>
              <a:gd name="connsiteY6" fmla="*/ 3799384 h 5663008"/>
              <a:gd name="connsiteX7" fmla="*/ 0 w 24387175"/>
              <a:gd name="connsiteY7" fmla="*/ 0 h 5663008"/>
              <a:gd name="connsiteX0" fmla="*/ 0 w 24387175"/>
              <a:gd name="connsiteY0" fmla="*/ 0 h 5663008"/>
              <a:gd name="connsiteX1" fmla="*/ 24387175 w 24387175"/>
              <a:gd name="connsiteY1" fmla="*/ 0 h 5663008"/>
              <a:gd name="connsiteX2" fmla="*/ 24336376 w 24387175"/>
              <a:gd name="connsiteY2" fmla="*/ 4561384 h 5663008"/>
              <a:gd name="connsiteX3" fmla="*/ 23799800 w 24387175"/>
              <a:gd name="connsiteY3" fmla="*/ 4673598 h 5663008"/>
              <a:gd name="connsiteX4" fmla="*/ 22682200 w 24387175"/>
              <a:gd name="connsiteY4" fmla="*/ 4800598 h 5663008"/>
              <a:gd name="connsiteX5" fmla="*/ 18897600 w 24387175"/>
              <a:gd name="connsiteY5" fmla="*/ 5181599 h 5663008"/>
              <a:gd name="connsiteX6" fmla="*/ 13817600 w 24387175"/>
              <a:gd name="connsiteY6" fmla="*/ 5587999 h 5663008"/>
              <a:gd name="connsiteX7" fmla="*/ 25400 w 24387175"/>
              <a:gd name="connsiteY7" fmla="*/ 3799384 h 5663008"/>
              <a:gd name="connsiteX8" fmla="*/ 0 w 24387175"/>
              <a:gd name="connsiteY8" fmla="*/ 0 h 5663008"/>
              <a:gd name="connsiteX0" fmla="*/ 0 w 24600907"/>
              <a:gd name="connsiteY0" fmla="*/ 0 h 5663008"/>
              <a:gd name="connsiteX1" fmla="*/ 24387175 w 24600907"/>
              <a:gd name="connsiteY1" fmla="*/ 0 h 5663008"/>
              <a:gd name="connsiteX2" fmla="*/ 24336376 w 24600907"/>
              <a:gd name="connsiteY2" fmla="*/ 4561384 h 5663008"/>
              <a:gd name="connsiteX3" fmla="*/ 24587200 w 24600907"/>
              <a:gd name="connsiteY3" fmla="*/ 4495798 h 5663008"/>
              <a:gd name="connsiteX4" fmla="*/ 23799800 w 24600907"/>
              <a:gd name="connsiteY4" fmla="*/ 4673598 h 5663008"/>
              <a:gd name="connsiteX5" fmla="*/ 22682200 w 24600907"/>
              <a:gd name="connsiteY5" fmla="*/ 4800598 h 5663008"/>
              <a:gd name="connsiteX6" fmla="*/ 18897600 w 24600907"/>
              <a:gd name="connsiteY6" fmla="*/ 5181599 h 5663008"/>
              <a:gd name="connsiteX7" fmla="*/ 13817600 w 24600907"/>
              <a:gd name="connsiteY7" fmla="*/ 5587999 h 5663008"/>
              <a:gd name="connsiteX8" fmla="*/ 25400 w 24600907"/>
              <a:gd name="connsiteY8" fmla="*/ 3799384 h 5663008"/>
              <a:gd name="connsiteX9" fmla="*/ 0 w 24600907"/>
              <a:gd name="connsiteY9" fmla="*/ 0 h 5663008"/>
              <a:gd name="connsiteX0" fmla="*/ 0 w 24600907"/>
              <a:gd name="connsiteY0" fmla="*/ 0 h 5714054"/>
              <a:gd name="connsiteX1" fmla="*/ 24387175 w 24600907"/>
              <a:gd name="connsiteY1" fmla="*/ 0 h 5714054"/>
              <a:gd name="connsiteX2" fmla="*/ 24336376 w 24600907"/>
              <a:gd name="connsiteY2" fmla="*/ 4561384 h 5714054"/>
              <a:gd name="connsiteX3" fmla="*/ 24587200 w 24600907"/>
              <a:gd name="connsiteY3" fmla="*/ 4495798 h 5714054"/>
              <a:gd name="connsiteX4" fmla="*/ 23799800 w 24600907"/>
              <a:gd name="connsiteY4" fmla="*/ 4673598 h 5714054"/>
              <a:gd name="connsiteX5" fmla="*/ 22682200 w 24600907"/>
              <a:gd name="connsiteY5" fmla="*/ 4800598 h 5714054"/>
              <a:gd name="connsiteX6" fmla="*/ 18897600 w 24600907"/>
              <a:gd name="connsiteY6" fmla="*/ 5181599 h 5714054"/>
              <a:gd name="connsiteX7" fmla="*/ 16052800 w 24600907"/>
              <a:gd name="connsiteY7" fmla="*/ 5486398 h 5714054"/>
              <a:gd name="connsiteX8" fmla="*/ 13817600 w 24600907"/>
              <a:gd name="connsiteY8" fmla="*/ 5587999 h 5714054"/>
              <a:gd name="connsiteX9" fmla="*/ 25400 w 24600907"/>
              <a:gd name="connsiteY9" fmla="*/ 3799384 h 5714054"/>
              <a:gd name="connsiteX10" fmla="*/ 0 w 24600907"/>
              <a:gd name="connsiteY10" fmla="*/ 0 h 5714054"/>
              <a:gd name="connsiteX0" fmla="*/ 0 w 24600907"/>
              <a:gd name="connsiteY0" fmla="*/ 0 h 5740588"/>
              <a:gd name="connsiteX1" fmla="*/ 24387175 w 24600907"/>
              <a:gd name="connsiteY1" fmla="*/ 0 h 5740588"/>
              <a:gd name="connsiteX2" fmla="*/ 24336376 w 24600907"/>
              <a:gd name="connsiteY2" fmla="*/ 4561384 h 5740588"/>
              <a:gd name="connsiteX3" fmla="*/ 24587200 w 24600907"/>
              <a:gd name="connsiteY3" fmla="*/ 4495798 h 5740588"/>
              <a:gd name="connsiteX4" fmla="*/ 23799800 w 24600907"/>
              <a:gd name="connsiteY4" fmla="*/ 4673598 h 5740588"/>
              <a:gd name="connsiteX5" fmla="*/ 22682200 w 24600907"/>
              <a:gd name="connsiteY5" fmla="*/ 4800598 h 5740588"/>
              <a:gd name="connsiteX6" fmla="*/ 18897600 w 24600907"/>
              <a:gd name="connsiteY6" fmla="*/ 5181599 h 5740588"/>
              <a:gd name="connsiteX7" fmla="*/ 14884400 w 24600907"/>
              <a:gd name="connsiteY7" fmla="*/ 5587998 h 5740588"/>
              <a:gd name="connsiteX8" fmla="*/ 13817600 w 24600907"/>
              <a:gd name="connsiteY8" fmla="*/ 5587999 h 5740588"/>
              <a:gd name="connsiteX9" fmla="*/ 25400 w 24600907"/>
              <a:gd name="connsiteY9" fmla="*/ 3799384 h 5740588"/>
              <a:gd name="connsiteX10" fmla="*/ 0 w 24600907"/>
              <a:gd name="connsiteY10" fmla="*/ 0 h 5740588"/>
              <a:gd name="connsiteX0" fmla="*/ 0 w 24600907"/>
              <a:gd name="connsiteY0" fmla="*/ 0 h 5796031"/>
              <a:gd name="connsiteX1" fmla="*/ 24387175 w 24600907"/>
              <a:gd name="connsiteY1" fmla="*/ 0 h 5796031"/>
              <a:gd name="connsiteX2" fmla="*/ 24336376 w 24600907"/>
              <a:gd name="connsiteY2" fmla="*/ 4561384 h 5796031"/>
              <a:gd name="connsiteX3" fmla="*/ 24587200 w 24600907"/>
              <a:gd name="connsiteY3" fmla="*/ 4495798 h 5796031"/>
              <a:gd name="connsiteX4" fmla="*/ 23799800 w 24600907"/>
              <a:gd name="connsiteY4" fmla="*/ 4673598 h 5796031"/>
              <a:gd name="connsiteX5" fmla="*/ 22682200 w 24600907"/>
              <a:gd name="connsiteY5" fmla="*/ 4800598 h 5796031"/>
              <a:gd name="connsiteX6" fmla="*/ 18897600 w 24600907"/>
              <a:gd name="connsiteY6" fmla="*/ 5181599 h 5796031"/>
              <a:gd name="connsiteX7" fmla="*/ 14884400 w 24600907"/>
              <a:gd name="connsiteY7" fmla="*/ 5587998 h 5796031"/>
              <a:gd name="connsiteX8" fmla="*/ 13716000 w 24600907"/>
              <a:gd name="connsiteY8" fmla="*/ 5664199 h 5796031"/>
              <a:gd name="connsiteX9" fmla="*/ 25400 w 24600907"/>
              <a:gd name="connsiteY9" fmla="*/ 3799384 h 5796031"/>
              <a:gd name="connsiteX10" fmla="*/ 0 w 24600907"/>
              <a:gd name="connsiteY10" fmla="*/ 0 h 5796031"/>
              <a:gd name="connsiteX0" fmla="*/ 0 w 24600907"/>
              <a:gd name="connsiteY0" fmla="*/ 0 h 5684047"/>
              <a:gd name="connsiteX1" fmla="*/ 24387175 w 24600907"/>
              <a:gd name="connsiteY1" fmla="*/ 0 h 5684047"/>
              <a:gd name="connsiteX2" fmla="*/ 24336376 w 24600907"/>
              <a:gd name="connsiteY2" fmla="*/ 4561384 h 5684047"/>
              <a:gd name="connsiteX3" fmla="*/ 24587200 w 24600907"/>
              <a:gd name="connsiteY3" fmla="*/ 4495798 h 5684047"/>
              <a:gd name="connsiteX4" fmla="*/ 23799800 w 24600907"/>
              <a:gd name="connsiteY4" fmla="*/ 4673598 h 5684047"/>
              <a:gd name="connsiteX5" fmla="*/ 22682200 w 24600907"/>
              <a:gd name="connsiteY5" fmla="*/ 4800598 h 5684047"/>
              <a:gd name="connsiteX6" fmla="*/ 18897600 w 24600907"/>
              <a:gd name="connsiteY6" fmla="*/ 5181599 h 5684047"/>
              <a:gd name="connsiteX7" fmla="*/ 14884400 w 24600907"/>
              <a:gd name="connsiteY7" fmla="*/ 5587998 h 5684047"/>
              <a:gd name="connsiteX8" fmla="*/ 13716000 w 24600907"/>
              <a:gd name="connsiteY8" fmla="*/ 5664199 h 5684047"/>
              <a:gd name="connsiteX9" fmla="*/ 25400 w 24600907"/>
              <a:gd name="connsiteY9" fmla="*/ 3799384 h 5684047"/>
              <a:gd name="connsiteX10" fmla="*/ 0 w 24600907"/>
              <a:gd name="connsiteY10" fmla="*/ 0 h 5684047"/>
              <a:gd name="connsiteX0" fmla="*/ 0 w 24600907"/>
              <a:gd name="connsiteY0" fmla="*/ 0 h 5684047"/>
              <a:gd name="connsiteX1" fmla="*/ 24387175 w 24600907"/>
              <a:gd name="connsiteY1" fmla="*/ 0 h 5684047"/>
              <a:gd name="connsiteX2" fmla="*/ 24336376 w 24600907"/>
              <a:gd name="connsiteY2" fmla="*/ 4561384 h 5684047"/>
              <a:gd name="connsiteX3" fmla="*/ 24587200 w 24600907"/>
              <a:gd name="connsiteY3" fmla="*/ 4495798 h 5684047"/>
              <a:gd name="connsiteX4" fmla="*/ 23799800 w 24600907"/>
              <a:gd name="connsiteY4" fmla="*/ 4673598 h 5684047"/>
              <a:gd name="connsiteX5" fmla="*/ 22682200 w 24600907"/>
              <a:gd name="connsiteY5" fmla="*/ 4800598 h 5684047"/>
              <a:gd name="connsiteX6" fmla="*/ 18897600 w 24600907"/>
              <a:gd name="connsiteY6" fmla="*/ 5181599 h 5684047"/>
              <a:gd name="connsiteX7" fmla="*/ 14884400 w 24600907"/>
              <a:gd name="connsiteY7" fmla="*/ 5587998 h 5684047"/>
              <a:gd name="connsiteX8" fmla="*/ 13540032 w 24600907"/>
              <a:gd name="connsiteY8" fmla="*/ 5664199 h 5684047"/>
              <a:gd name="connsiteX9" fmla="*/ 25400 w 24600907"/>
              <a:gd name="connsiteY9" fmla="*/ 3799384 h 5684047"/>
              <a:gd name="connsiteX10" fmla="*/ 0 w 24600907"/>
              <a:gd name="connsiteY10" fmla="*/ 0 h 5684047"/>
              <a:gd name="connsiteX0" fmla="*/ 0 w 24600907"/>
              <a:gd name="connsiteY0" fmla="*/ 0 h 5676413"/>
              <a:gd name="connsiteX1" fmla="*/ 24387175 w 24600907"/>
              <a:gd name="connsiteY1" fmla="*/ 0 h 5676413"/>
              <a:gd name="connsiteX2" fmla="*/ 24336376 w 24600907"/>
              <a:gd name="connsiteY2" fmla="*/ 4561384 h 5676413"/>
              <a:gd name="connsiteX3" fmla="*/ 24587200 w 24600907"/>
              <a:gd name="connsiteY3" fmla="*/ 4495798 h 5676413"/>
              <a:gd name="connsiteX4" fmla="*/ 23799800 w 24600907"/>
              <a:gd name="connsiteY4" fmla="*/ 4673598 h 5676413"/>
              <a:gd name="connsiteX5" fmla="*/ 22682200 w 24600907"/>
              <a:gd name="connsiteY5" fmla="*/ 4800598 h 5676413"/>
              <a:gd name="connsiteX6" fmla="*/ 18897600 w 24600907"/>
              <a:gd name="connsiteY6" fmla="*/ 5181599 h 5676413"/>
              <a:gd name="connsiteX7" fmla="*/ 14859262 w 24600907"/>
              <a:gd name="connsiteY7" fmla="*/ 5519015 h 5676413"/>
              <a:gd name="connsiteX8" fmla="*/ 13540032 w 24600907"/>
              <a:gd name="connsiteY8" fmla="*/ 5664199 h 5676413"/>
              <a:gd name="connsiteX9" fmla="*/ 25400 w 24600907"/>
              <a:gd name="connsiteY9" fmla="*/ 3799384 h 5676413"/>
              <a:gd name="connsiteX10" fmla="*/ 0 w 24600907"/>
              <a:gd name="connsiteY10" fmla="*/ 0 h 5676413"/>
              <a:gd name="connsiteX0" fmla="*/ 0 w 24600907"/>
              <a:gd name="connsiteY0" fmla="*/ 0 h 5676413"/>
              <a:gd name="connsiteX1" fmla="*/ 24387175 w 24600907"/>
              <a:gd name="connsiteY1" fmla="*/ 0 h 5676413"/>
              <a:gd name="connsiteX2" fmla="*/ 24336376 w 24600907"/>
              <a:gd name="connsiteY2" fmla="*/ 4561384 h 5676413"/>
              <a:gd name="connsiteX3" fmla="*/ 24587200 w 24600907"/>
              <a:gd name="connsiteY3" fmla="*/ 4495798 h 5676413"/>
              <a:gd name="connsiteX4" fmla="*/ 23799800 w 24600907"/>
              <a:gd name="connsiteY4" fmla="*/ 4673598 h 5676413"/>
              <a:gd name="connsiteX5" fmla="*/ 22682200 w 24600907"/>
              <a:gd name="connsiteY5" fmla="*/ 4800598 h 5676413"/>
              <a:gd name="connsiteX6" fmla="*/ 18897599 w 24600907"/>
              <a:gd name="connsiteY6" fmla="*/ 5112616 h 5676413"/>
              <a:gd name="connsiteX7" fmla="*/ 14859262 w 24600907"/>
              <a:gd name="connsiteY7" fmla="*/ 5519015 h 5676413"/>
              <a:gd name="connsiteX8" fmla="*/ 13540032 w 24600907"/>
              <a:gd name="connsiteY8" fmla="*/ 5664199 h 5676413"/>
              <a:gd name="connsiteX9" fmla="*/ 25400 w 24600907"/>
              <a:gd name="connsiteY9" fmla="*/ 3799384 h 5676413"/>
              <a:gd name="connsiteX10" fmla="*/ 0 w 24600907"/>
              <a:gd name="connsiteY10" fmla="*/ 0 h 5676413"/>
              <a:gd name="connsiteX0" fmla="*/ 0 w 24600907"/>
              <a:gd name="connsiteY0" fmla="*/ 0 h 5676413"/>
              <a:gd name="connsiteX1" fmla="*/ 24387175 w 24600907"/>
              <a:gd name="connsiteY1" fmla="*/ 0 h 5676413"/>
              <a:gd name="connsiteX2" fmla="*/ 24336376 w 24600907"/>
              <a:gd name="connsiteY2" fmla="*/ 4561384 h 5676413"/>
              <a:gd name="connsiteX3" fmla="*/ 24587200 w 24600907"/>
              <a:gd name="connsiteY3" fmla="*/ 4495798 h 5676413"/>
              <a:gd name="connsiteX4" fmla="*/ 23799799 w 24600907"/>
              <a:gd name="connsiteY4" fmla="*/ 4650603 h 5676413"/>
              <a:gd name="connsiteX5" fmla="*/ 22682200 w 24600907"/>
              <a:gd name="connsiteY5" fmla="*/ 4800598 h 5676413"/>
              <a:gd name="connsiteX6" fmla="*/ 18897599 w 24600907"/>
              <a:gd name="connsiteY6" fmla="*/ 5112616 h 5676413"/>
              <a:gd name="connsiteX7" fmla="*/ 14859262 w 24600907"/>
              <a:gd name="connsiteY7" fmla="*/ 5519015 h 5676413"/>
              <a:gd name="connsiteX8" fmla="*/ 13540032 w 24600907"/>
              <a:gd name="connsiteY8" fmla="*/ 5664199 h 5676413"/>
              <a:gd name="connsiteX9" fmla="*/ 25400 w 24600907"/>
              <a:gd name="connsiteY9" fmla="*/ 3799384 h 5676413"/>
              <a:gd name="connsiteX10" fmla="*/ 0 w 24600907"/>
              <a:gd name="connsiteY10" fmla="*/ 0 h 5676413"/>
              <a:gd name="connsiteX0" fmla="*/ 0 w 24600907"/>
              <a:gd name="connsiteY0" fmla="*/ 0 h 5676413"/>
              <a:gd name="connsiteX1" fmla="*/ 24387175 w 24600907"/>
              <a:gd name="connsiteY1" fmla="*/ 0 h 5676413"/>
              <a:gd name="connsiteX2" fmla="*/ 24336376 w 24600907"/>
              <a:gd name="connsiteY2" fmla="*/ 4561384 h 5676413"/>
              <a:gd name="connsiteX3" fmla="*/ 24587200 w 24600907"/>
              <a:gd name="connsiteY3" fmla="*/ 4495798 h 5676413"/>
              <a:gd name="connsiteX4" fmla="*/ 23799799 w 24600907"/>
              <a:gd name="connsiteY4" fmla="*/ 4650603 h 5676413"/>
              <a:gd name="connsiteX5" fmla="*/ 22782753 w 24600907"/>
              <a:gd name="connsiteY5" fmla="*/ 4777603 h 5676413"/>
              <a:gd name="connsiteX6" fmla="*/ 18897599 w 24600907"/>
              <a:gd name="connsiteY6" fmla="*/ 5112616 h 5676413"/>
              <a:gd name="connsiteX7" fmla="*/ 14859262 w 24600907"/>
              <a:gd name="connsiteY7" fmla="*/ 5519015 h 5676413"/>
              <a:gd name="connsiteX8" fmla="*/ 13540032 w 24600907"/>
              <a:gd name="connsiteY8" fmla="*/ 5664199 h 5676413"/>
              <a:gd name="connsiteX9" fmla="*/ 25400 w 24600907"/>
              <a:gd name="connsiteY9" fmla="*/ 3799384 h 5676413"/>
              <a:gd name="connsiteX10" fmla="*/ 0 w 24600907"/>
              <a:gd name="connsiteY10" fmla="*/ 0 h 567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00907" h="5676413">
                <a:moveTo>
                  <a:pt x="0" y="0"/>
                </a:moveTo>
                <a:lnTo>
                  <a:pt x="24387175" y="0"/>
                </a:lnTo>
                <a:lnTo>
                  <a:pt x="24336376" y="4561384"/>
                </a:lnTo>
                <a:cubicBezTo>
                  <a:pt x="24297747" y="5374184"/>
                  <a:pt x="24676629" y="4477096"/>
                  <a:pt x="24587200" y="4495798"/>
                </a:cubicBezTo>
                <a:cubicBezTo>
                  <a:pt x="24497771" y="4514500"/>
                  <a:pt x="24045332" y="4663303"/>
                  <a:pt x="23799799" y="4650603"/>
                </a:cubicBezTo>
                <a:cubicBezTo>
                  <a:pt x="23554266" y="4637903"/>
                  <a:pt x="23616720" y="4743736"/>
                  <a:pt x="22782753" y="4777603"/>
                </a:cubicBezTo>
                <a:cubicBezTo>
                  <a:pt x="21948786" y="4811470"/>
                  <a:pt x="19977099" y="4972916"/>
                  <a:pt x="18897599" y="5112616"/>
                </a:cubicBezTo>
                <a:cubicBezTo>
                  <a:pt x="17818099" y="5252316"/>
                  <a:pt x="15705929" y="5451282"/>
                  <a:pt x="14859262" y="5519015"/>
                </a:cubicBezTo>
                <a:cubicBezTo>
                  <a:pt x="14012595" y="5586748"/>
                  <a:pt x="13899865" y="5716768"/>
                  <a:pt x="13540032" y="5664199"/>
                </a:cubicBezTo>
                <a:cubicBezTo>
                  <a:pt x="10843399" y="5357630"/>
                  <a:pt x="2205567" y="4006817"/>
                  <a:pt x="25400" y="3799384"/>
                </a:cubicBezTo>
                <a:lnTo>
                  <a:pt x="0" y="0"/>
                </a:lnTo>
                <a:close/>
              </a:path>
            </a:pathLst>
          </a:custGeom>
          <a:solidFill>
            <a:srgbClr val="17375E">
              <a:alpha val="60000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68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68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68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68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68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924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6989" y="1676400"/>
            <a:ext cx="9995213" cy="1667059"/>
          </a:xfrm>
          <a:custGeom>
            <a:avLst/>
            <a:gdLst>
              <a:gd name="connsiteX0" fmla="*/ 0 w 24387173"/>
              <a:gd name="connsiteY0" fmla="*/ 0 h 3970318"/>
              <a:gd name="connsiteX1" fmla="*/ 24387173 w 24387173"/>
              <a:gd name="connsiteY1" fmla="*/ 0 h 3970318"/>
              <a:gd name="connsiteX2" fmla="*/ 24387173 w 24387173"/>
              <a:gd name="connsiteY2" fmla="*/ 3970318 h 3970318"/>
              <a:gd name="connsiteX3" fmla="*/ 0 w 24387173"/>
              <a:gd name="connsiteY3" fmla="*/ 3970318 h 3970318"/>
              <a:gd name="connsiteX4" fmla="*/ 0 w 24387173"/>
              <a:gd name="connsiteY4" fmla="*/ 0 h 3970318"/>
              <a:gd name="connsiteX0" fmla="*/ 0 w 24387173"/>
              <a:gd name="connsiteY0" fmla="*/ 0 h 3970318"/>
              <a:gd name="connsiteX1" fmla="*/ 24387173 w 24387173"/>
              <a:gd name="connsiteY1" fmla="*/ 0 h 3970318"/>
              <a:gd name="connsiteX2" fmla="*/ 24387173 w 24387173"/>
              <a:gd name="connsiteY2" fmla="*/ 3970318 h 3970318"/>
              <a:gd name="connsiteX3" fmla="*/ 0 w 24387173"/>
              <a:gd name="connsiteY3" fmla="*/ 3563918 h 3970318"/>
              <a:gd name="connsiteX4" fmla="*/ 0 w 24387173"/>
              <a:gd name="connsiteY4" fmla="*/ 0 h 3970318"/>
              <a:gd name="connsiteX0" fmla="*/ 0 w 24387173"/>
              <a:gd name="connsiteY0" fmla="*/ 0 h 4351318"/>
              <a:gd name="connsiteX1" fmla="*/ 24387173 w 24387173"/>
              <a:gd name="connsiteY1" fmla="*/ 0 h 4351318"/>
              <a:gd name="connsiteX2" fmla="*/ 24336372 w 24387173"/>
              <a:gd name="connsiteY2" fmla="*/ 4351318 h 4351318"/>
              <a:gd name="connsiteX3" fmla="*/ 0 w 24387173"/>
              <a:gd name="connsiteY3" fmla="*/ 3563918 h 4351318"/>
              <a:gd name="connsiteX4" fmla="*/ 0 w 24387173"/>
              <a:gd name="connsiteY4" fmla="*/ 0 h 435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87173" h="4351318">
                <a:moveTo>
                  <a:pt x="0" y="0"/>
                </a:moveTo>
                <a:lnTo>
                  <a:pt x="24387173" y="0"/>
                </a:lnTo>
                <a:lnTo>
                  <a:pt x="24336372" y="4351318"/>
                </a:lnTo>
                <a:lnTo>
                  <a:pt x="0" y="3563918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19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2015 En İyi Arge Merkezi Ödülü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27 uzmanlık laboratuarı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152 araştırmacı</a:t>
            </a:r>
          </a:p>
        </p:txBody>
      </p:sp>
      <p:sp>
        <p:nvSpPr>
          <p:cNvPr id="2" name="Rectangle 1"/>
          <p:cNvSpPr/>
          <p:nvPr/>
        </p:nvSpPr>
        <p:spPr>
          <a:xfrm>
            <a:off x="-18560" y="1501047"/>
            <a:ext cx="9998215" cy="5047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Bilim ve Teknoloji Merkezi’nde camın geleceği şekilleniyor.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2825" cy="144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6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t="16492" r="7545" b="9132"/>
          <a:stretch/>
        </p:blipFill>
        <p:spPr>
          <a:xfrm>
            <a:off x="17786" y="1445178"/>
            <a:ext cx="9889460" cy="54128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09800"/>
            <a:ext cx="2471853" cy="96664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-20638" y="1445178"/>
            <a:ext cx="8505533" cy="592342"/>
          </a:xfrm>
          <a:prstGeom prst="rect">
            <a:avLst/>
          </a:prstGeom>
          <a:solidFill>
            <a:srgbClr val="17375E">
              <a:alpha val="60000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4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Gürültü Kontrolü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38" y="0"/>
            <a:ext cx="9902825" cy="144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4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t="16492" r="7545" b="9132"/>
          <a:stretch/>
        </p:blipFill>
        <p:spPr>
          <a:xfrm>
            <a:off x="20410" y="1455303"/>
            <a:ext cx="9889460" cy="61504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82089" y="2423265"/>
            <a:ext cx="4705401" cy="3289464"/>
          </a:xfrm>
          <a:prstGeom prst="rect">
            <a:avLst/>
          </a:prstGeom>
          <a:solidFill>
            <a:srgbClr val="17375E">
              <a:alpha val="6509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3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972" y="2185037"/>
            <a:ext cx="2471853" cy="966649"/>
          </a:xfrm>
          <a:prstGeom prst="rect">
            <a:avLst/>
          </a:prstGeom>
        </p:spPr>
      </p:pic>
      <p:sp>
        <p:nvSpPr>
          <p:cNvPr id="7" name="Rectangle 38"/>
          <p:cNvSpPr>
            <a:spLocks noChangeArrowheads="1"/>
          </p:cNvSpPr>
          <p:nvPr/>
        </p:nvSpPr>
        <p:spPr bwMode="auto">
          <a:xfrm>
            <a:off x="2164827" y="5117103"/>
            <a:ext cx="1709709" cy="57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7999" marR="0" lvl="0" indent="-87999" algn="ctr" defTabSz="13925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C0504D"/>
              </a:buClr>
              <a:buSzTx/>
              <a:buFontTx/>
              <a:buNone/>
              <a:tabLst/>
              <a:defRPr/>
            </a:pPr>
            <a:r>
              <a:rPr kumimoji="0" lang="tr-TR" sz="1462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4mm DC </a:t>
            </a:r>
          </a:p>
          <a:p>
            <a:pPr marL="87999" marR="0" lvl="0" indent="-87999" algn="ctr" defTabSz="13925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C0504D"/>
              </a:buClr>
              <a:buSzTx/>
              <a:buFontTx/>
              <a:buNone/>
              <a:tabLst/>
              <a:defRPr/>
            </a:pPr>
            <a:r>
              <a:rPr kumimoji="0" lang="tr-TR" sz="113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                  </a:t>
            </a:r>
            <a:endParaRPr kumimoji="0" lang="en-US" sz="113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38"/>
          <p:cNvSpPr>
            <a:spLocks noChangeArrowheads="1"/>
          </p:cNvSpPr>
          <p:nvPr/>
        </p:nvSpPr>
        <p:spPr bwMode="auto">
          <a:xfrm>
            <a:off x="2280151" y="5114937"/>
            <a:ext cx="1477522" cy="654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7999" marR="0" lvl="0" indent="-87999" algn="ctr" defTabSz="13925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C0504D"/>
              </a:buClr>
              <a:buSzTx/>
              <a:buFontTx/>
              <a:buNone/>
              <a:tabLst/>
              <a:defRPr/>
            </a:pPr>
            <a:r>
              <a:rPr kumimoji="0" lang="en-US" sz="1462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6</a:t>
            </a:r>
            <a:r>
              <a:rPr kumimoji="0" lang="tr-TR" sz="1462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mm DC</a:t>
            </a:r>
            <a:endParaRPr kumimoji="0" lang="en-US" sz="1462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87999" marR="0" lvl="0" indent="-87999" algn="ctr" defTabSz="13925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C0504D"/>
              </a:buClr>
              <a:buSzTx/>
              <a:buFontTx/>
              <a:buNone/>
              <a:tabLst/>
              <a:defRPr/>
            </a:pPr>
            <a:r>
              <a:rPr kumimoji="0" lang="tr-TR" sz="1462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                </a:t>
            </a:r>
            <a:endParaRPr kumimoji="0" lang="en-US" sz="1462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38"/>
          <p:cNvSpPr>
            <a:spLocks noChangeArrowheads="1"/>
          </p:cNvSpPr>
          <p:nvPr/>
        </p:nvSpPr>
        <p:spPr bwMode="auto">
          <a:xfrm>
            <a:off x="2489852" y="5104778"/>
            <a:ext cx="3495141" cy="57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7999" marR="0" lvl="0" indent="-87999" algn="ctr" defTabSz="13925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C0504D"/>
              </a:buClr>
              <a:buSzTx/>
              <a:buFontTx/>
              <a:buNone/>
              <a:tabLst/>
              <a:defRPr/>
            </a:pPr>
            <a:r>
              <a:rPr kumimoji="0" lang="tr-TR" sz="1462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8mm DC – 55.2 Akustik Lamine Cam</a:t>
            </a:r>
            <a:endParaRPr kumimoji="0" lang="en-US" sz="1462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87999" marR="0" lvl="0" indent="-87999" algn="l" defTabSz="13925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C0504D"/>
              </a:buClr>
              <a:buSzTx/>
              <a:buFontTx/>
              <a:buNone/>
              <a:tabLst/>
              <a:defRPr/>
            </a:pPr>
            <a:r>
              <a:rPr kumimoji="0" lang="tr-TR" sz="113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                 </a:t>
            </a:r>
            <a:endParaRPr kumimoji="0" lang="en-US" sz="113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84"/>
          <p:cNvSpPr>
            <a:spLocks noChangeArrowheads="1"/>
          </p:cNvSpPr>
          <p:nvPr/>
        </p:nvSpPr>
        <p:spPr bwMode="auto">
          <a:xfrm>
            <a:off x="3133080" y="3318823"/>
            <a:ext cx="126412" cy="1721899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CCFFFF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2043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58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84"/>
          <p:cNvSpPr>
            <a:spLocks noChangeArrowheads="1"/>
          </p:cNvSpPr>
          <p:nvPr/>
        </p:nvSpPr>
        <p:spPr bwMode="auto">
          <a:xfrm>
            <a:off x="3539201" y="3318823"/>
            <a:ext cx="126412" cy="1721899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CCFFFF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2043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58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84"/>
          <p:cNvSpPr>
            <a:spLocks noChangeArrowheads="1"/>
          </p:cNvSpPr>
          <p:nvPr/>
        </p:nvSpPr>
        <p:spPr bwMode="auto">
          <a:xfrm>
            <a:off x="3110162" y="3318823"/>
            <a:ext cx="205791" cy="1721899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CCFFFF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2043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58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538784" y="3324811"/>
            <a:ext cx="406539" cy="1721899"/>
            <a:chOff x="6130139" y="3006225"/>
            <a:chExt cx="217710" cy="677394"/>
          </a:xfrm>
        </p:grpSpPr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6130139" y="3006225"/>
              <a:ext cx="100526" cy="677394"/>
            </a:xfrm>
            <a:prstGeom prst="rect">
              <a:avLst/>
            </a:prstGeom>
            <a:solidFill>
              <a:srgbClr val="CCFFFF"/>
            </a:soli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l" defTabSz="2043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358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76"/>
            <p:cNvSpPr>
              <a:spLocks noChangeArrowheads="1"/>
            </p:cNvSpPr>
            <p:nvPr/>
          </p:nvSpPr>
          <p:spPr bwMode="auto">
            <a:xfrm>
              <a:off x="6230665" y="3006225"/>
              <a:ext cx="10656" cy="677394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l" defTabSz="2043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358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77"/>
            <p:cNvSpPr>
              <a:spLocks noChangeArrowheads="1"/>
            </p:cNvSpPr>
            <p:nvPr/>
          </p:nvSpPr>
          <p:spPr bwMode="auto">
            <a:xfrm>
              <a:off x="6241321" y="3006225"/>
              <a:ext cx="106528" cy="677394"/>
            </a:xfrm>
            <a:prstGeom prst="rect">
              <a:avLst/>
            </a:prstGeom>
            <a:solidFill>
              <a:srgbClr val="CCFFFF"/>
            </a:soli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CCFFFF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l" defTabSz="2043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358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Rectangle 84"/>
          <p:cNvSpPr>
            <a:spLocks noChangeArrowheads="1"/>
          </p:cNvSpPr>
          <p:nvPr/>
        </p:nvSpPr>
        <p:spPr bwMode="auto">
          <a:xfrm>
            <a:off x="3118761" y="3324811"/>
            <a:ext cx="296655" cy="1721899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CCFFFF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2043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58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07756" y="2898865"/>
            <a:ext cx="28374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033" marR="0" lvl="0" indent="-87033" algn="l" defTabSz="13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Farklı kalınlıkta cam kullanılması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29696" y="2668362"/>
            <a:ext cx="399360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033" marR="0" lvl="0" indent="-87033" algn="l" defTabSz="13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Camlardan birinde akustik lamine kullanılması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10234" y="3771915"/>
            <a:ext cx="1755936" cy="892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899" b="1" i="0" u="none" strike="noStrike" kern="1200" cap="none" spc="0" normalizeH="0" baseline="0" noProof="0" dirty="0">
                <a:ln>
                  <a:noFill/>
                </a:ln>
                <a:solidFill>
                  <a:srgbClr val="FAA6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+3 dB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300" b="1" i="0" u="none" strike="noStrike" kern="1200" cap="none" spc="0" normalizeH="0" baseline="0" noProof="0" dirty="0">
                <a:ln>
                  <a:noFill/>
                </a:ln>
                <a:solidFill>
                  <a:srgbClr val="FAA6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Fark Edilir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59198" y="3769090"/>
            <a:ext cx="1737931" cy="1742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899" b="1" i="0" u="none" strike="noStrike" kern="1200" cap="none" spc="0" normalizeH="0" baseline="0" noProof="0" dirty="0">
                <a:ln>
                  <a:noFill/>
                </a:ln>
                <a:solidFill>
                  <a:srgbClr val="FAA6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+10 </a:t>
            </a:r>
            <a:r>
              <a:rPr kumimoji="0" lang="tr-TR" sz="3899" b="1" i="0" u="none" strike="noStrike" kern="1200" cap="none" spc="0" normalizeH="0" baseline="0" noProof="0" dirty="0" err="1">
                <a:ln>
                  <a:noFill/>
                </a:ln>
                <a:solidFill>
                  <a:srgbClr val="FAA6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dB</a:t>
            </a:r>
            <a:endParaRPr kumimoji="0" lang="tr-TR" sz="3899" b="1" i="0" u="none" strike="noStrike" kern="1200" cap="none" spc="0" normalizeH="0" baseline="0" noProof="0" dirty="0">
              <a:ln>
                <a:noFill/>
              </a:ln>
              <a:solidFill>
                <a:srgbClr val="FAA6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62" b="1" i="0" u="none" strike="noStrike" kern="1200" cap="none" spc="0" normalizeH="0" baseline="0" noProof="0" dirty="0">
                <a:ln>
                  <a:noFill/>
                </a:ln>
                <a:solidFill>
                  <a:srgbClr val="FAA6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Gürültüde yarı yarıya azalma</a:t>
            </a:r>
          </a:p>
        </p:txBody>
      </p:sp>
      <p:sp>
        <p:nvSpPr>
          <p:cNvPr id="22" name="Rectangle 38"/>
          <p:cNvSpPr>
            <a:spLocks noChangeArrowheads="1"/>
          </p:cNvSpPr>
          <p:nvPr/>
        </p:nvSpPr>
        <p:spPr bwMode="auto">
          <a:xfrm>
            <a:off x="3091410" y="5103727"/>
            <a:ext cx="1508900" cy="31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7999" marR="0" lvl="0" indent="-87999" algn="ctr" defTabSz="13925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C0504D"/>
              </a:buClr>
              <a:buSzTx/>
              <a:buFontTx/>
              <a:buNone/>
              <a:tabLst/>
              <a:defRPr/>
            </a:pPr>
            <a:r>
              <a:rPr kumimoji="0" lang="tr-TR" sz="1462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 – 4mm DC</a:t>
            </a:r>
            <a:endParaRPr kumimoji="0" lang="en-US" sz="1462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175" y="1447800"/>
            <a:ext cx="8505533" cy="592342"/>
          </a:xfrm>
          <a:prstGeom prst="rect">
            <a:avLst/>
          </a:prstGeom>
          <a:solidFill>
            <a:srgbClr val="17375E">
              <a:alpha val="60000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4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Gürültü Kontrolü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17427" y="3647759"/>
            <a:ext cx="1741816" cy="1529650"/>
          </a:xfrm>
          <a:prstGeom prst="rect">
            <a:avLst/>
          </a:prstGeom>
          <a:noFill/>
          <a:ln w="76200">
            <a:solidFill>
              <a:srgbClr val="FAA61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670" b="1" i="0" u="none" strike="noStrike" kern="1200" cap="none" spc="0" normalizeH="0" baseline="0" noProof="0" dirty="0">
                <a:ln>
                  <a:noFill/>
                </a:ln>
                <a:solidFill>
                  <a:srgbClr val="95D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29 dB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17427" y="3645657"/>
            <a:ext cx="1816523" cy="810991"/>
          </a:xfrm>
          <a:prstGeom prst="rect">
            <a:avLst/>
          </a:prstGeom>
          <a:noFill/>
          <a:ln w="76200">
            <a:solidFill>
              <a:srgbClr val="FAA61A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670" b="1" i="0" u="none" strike="noStrike" kern="1200" cap="none" spc="0" normalizeH="0" baseline="0" noProof="0" dirty="0">
                <a:ln>
                  <a:noFill/>
                </a:ln>
                <a:solidFill>
                  <a:srgbClr val="95D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 dB</a:t>
            </a:r>
            <a:endParaRPr kumimoji="0" lang="en-US" sz="4670" b="1" i="0" u="none" strike="noStrike" kern="1200" cap="none" spc="0" normalizeH="0" baseline="0" noProof="0" dirty="0">
              <a:ln>
                <a:noFill/>
              </a:ln>
              <a:solidFill>
                <a:srgbClr val="95D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17427" y="3640346"/>
            <a:ext cx="1741816" cy="1529650"/>
          </a:xfrm>
          <a:prstGeom prst="rect">
            <a:avLst/>
          </a:prstGeom>
          <a:noFill/>
          <a:ln w="76200">
            <a:solidFill>
              <a:srgbClr val="FAA61A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670" b="1" i="0" u="none" strike="noStrike" kern="1200" cap="none" spc="0" normalizeH="0" baseline="0" noProof="0" dirty="0">
                <a:ln>
                  <a:noFill/>
                </a:ln>
                <a:solidFill>
                  <a:srgbClr val="95D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41 dB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2"/>
            <a:ext cx="9902825" cy="144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8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9" grpId="0"/>
      <p:bldP spid="10" grpId="0" animBg="1"/>
      <p:bldP spid="11" grpId="0" animBg="1"/>
      <p:bldP spid="12" grpId="0" animBg="1"/>
      <p:bldP spid="12" grpId="1" animBg="1"/>
      <p:bldP spid="17" grpId="0" animBg="1"/>
      <p:bldP spid="18" grpId="0"/>
      <p:bldP spid="19" grpId="0"/>
      <p:bldP spid="20" grpId="0"/>
      <p:bldP spid="20" grpId="1"/>
      <p:bldP spid="21" grpId="0"/>
      <p:bldP spid="22" grpId="0"/>
      <p:bldP spid="2" grpId="0" animBg="1"/>
      <p:bldP spid="2" grpId="1" animBg="1"/>
      <p:bldP spid="5" grpId="0" animBg="1"/>
      <p:bldP spid="5" grpId="1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852" t="3482" b="10955"/>
          <a:stretch/>
        </p:blipFill>
        <p:spPr>
          <a:xfrm>
            <a:off x="0" y="1143000"/>
            <a:ext cx="9915202" cy="57247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2377" y="1905000"/>
            <a:ext cx="9915202" cy="1292405"/>
          </a:xfrm>
          <a:prstGeom prst="rect">
            <a:avLst/>
          </a:prstGeom>
          <a:solidFill>
            <a:srgbClr val="17375E">
              <a:alpha val="80000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8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Cam Çözüm Ortağınız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8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Şişecam Düzcam</a:t>
            </a:r>
          </a:p>
        </p:txBody>
      </p:sp>
      <p:sp>
        <p:nvSpPr>
          <p:cNvPr id="2" name="Rectangle 1"/>
          <p:cNvSpPr/>
          <p:nvPr/>
        </p:nvSpPr>
        <p:spPr>
          <a:xfrm>
            <a:off x="1065212" y="5486400"/>
            <a:ext cx="7388069" cy="1104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3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-BoldItalic"/>
                <a:ea typeface="+mn-ea"/>
                <a:cs typeface="+mn-cs"/>
              </a:rPr>
              <a:t>“Her </a:t>
            </a:r>
            <a:r>
              <a:rPr kumimoji="0" lang="en-US" sz="2193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-BoldItalic"/>
                <a:ea typeface="+mn-ea"/>
                <a:cs typeface="+mn-cs"/>
              </a:rPr>
              <a:t>projenin</a:t>
            </a:r>
            <a:r>
              <a:rPr kumimoji="0" lang="en-US" sz="2193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-BoldItalic"/>
                <a:ea typeface="+mn-ea"/>
                <a:cs typeface="+mn-cs"/>
              </a:rPr>
              <a:t> </a:t>
            </a:r>
            <a:r>
              <a:rPr kumimoji="0" lang="en-US" sz="2193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-BoldItalic"/>
                <a:ea typeface="+mn-ea"/>
                <a:cs typeface="+mn-cs"/>
              </a:rPr>
              <a:t>bir</a:t>
            </a:r>
            <a:r>
              <a:rPr kumimoji="0" lang="en-US" sz="2193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-BoldItalic"/>
                <a:ea typeface="+mn-ea"/>
                <a:cs typeface="+mn-cs"/>
              </a:rPr>
              <a:t> </a:t>
            </a:r>
            <a:r>
              <a:rPr kumimoji="0" lang="en-US" sz="2193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-BoldItalic"/>
                <a:ea typeface="+mn-ea"/>
                <a:cs typeface="+mn-cs"/>
              </a:rPr>
              <a:t>hikayesi</a:t>
            </a:r>
            <a:r>
              <a:rPr kumimoji="0" lang="en-US" sz="2193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-BoldItalic"/>
                <a:ea typeface="+mn-ea"/>
                <a:cs typeface="+mn-cs"/>
              </a:rPr>
              <a:t>, her </a:t>
            </a:r>
            <a:r>
              <a:rPr kumimoji="0" lang="en-US" sz="2193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-BoldItalic"/>
                <a:ea typeface="+mn-ea"/>
                <a:cs typeface="+mn-cs"/>
              </a:rPr>
              <a:t>hikayenin</a:t>
            </a:r>
            <a:r>
              <a:rPr kumimoji="0" lang="en-US" sz="2193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-BoldItalic"/>
                <a:ea typeface="+mn-ea"/>
                <a:cs typeface="+mn-cs"/>
              </a:rPr>
              <a:t> </a:t>
            </a:r>
            <a:r>
              <a:rPr kumimoji="0" lang="en-US" sz="2193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-BoldItalic"/>
                <a:ea typeface="+mn-ea"/>
                <a:cs typeface="+mn-cs"/>
              </a:rPr>
              <a:t>kahramanları</a:t>
            </a:r>
            <a:r>
              <a:rPr kumimoji="0" lang="en-US" sz="2193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-BoldItalic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3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-BoldItalic"/>
                <a:ea typeface="+mn-ea"/>
                <a:cs typeface="+mn-cs"/>
              </a:rPr>
              <a:t>her </a:t>
            </a:r>
            <a:r>
              <a:rPr kumimoji="0" lang="en-US" sz="2193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-BoldItalic"/>
                <a:ea typeface="+mn-ea"/>
                <a:cs typeface="+mn-cs"/>
              </a:rPr>
              <a:t>kahramanın</a:t>
            </a:r>
            <a:r>
              <a:rPr kumimoji="0" lang="en-US" sz="2193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-BoldItalic"/>
                <a:ea typeface="+mn-ea"/>
                <a:cs typeface="+mn-cs"/>
              </a:rPr>
              <a:t> </a:t>
            </a:r>
            <a:r>
              <a:rPr kumimoji="0" lang="en-US" sz="2193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-BoldItalic"/>
                <a:ea typeface="+mn-ea"/>
                <a:cs typeface="+mn-cs"/>
              </a:rPr>
              <a:t>çözüm</a:t>
            </a:r>
            <a:r>
              <a:rPr kumimoji="0" lang="en-US" sz="2193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-BoldItalic"/>
                <a:ea typeface="+mn-ea"/>
                <a:cs typeface="+mn-cs"/>
              </a:rPr>
              <a:t> </a:t>
            </a:r>
            <a:r>
              <a:rPr kumimoji="0" lang="en-US" sz="2193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-BoldItalic"/>
                <a:ea typeface="+mn-ea"/>
                <a:cs typeface="+mn-cs"/>
              </a:rPr>
              <a:t>üreten</a:t>
            </a:r>
            <a:r>
              <a:rPr kumimoji="0" lang="en-US" sz="2193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-BoldItalic"/>
                <a:ea typeface="+mn-ea"/>
                <a:cs typeface="+mn-cs"/>
              </a:rPr>
              <a:t> </a:t>
            </a:r>
            <a:r>
              <a:rPr kumimoji="0" lang="en-US" sz="2193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-BoldItalic"/>
                <a:ea typeface="+mn-ea"/>
                <a:cs typeface="+mn-cs"/>
              </a:rPr>
              <a:t>dostları</a:t>
            </a:r>
            <a:r>
              <a:rPr kumimoji="0" lang="en-US" sz="2193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-BoldItalic"/>
                <a:ea typeface="+mn-ea"/>
                <a:cs typeface="+mn-cs"/>
              </a:rPr>
              <a:t> </a:t>
            </a:r>
            <a:r>
              <a:rPr kumimoji="0" lang="en-US" sz="2193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-BoldItalic"/>
                <a:ea typeface="+mn-ea"/>
                <a:cs typeface="+mn-cs"/>
              </a:rPr>
              <a:t>vardır</a:t>
            </a:r>
            <a:r>
              <a:rPr kumimoji="0" lang="en-US" sz="2193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otham-BoldItalic"/>
                <a:ea typeface="+mn-ea"/>
                <a:cs typeface="+mn-cs"/>
              </a:rPr>
              <a:t>.”</a:t>
            </a:r>
            <a:endParaRPr kumimoji="0" lang="en-US" sz="1949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" y="0"/>
            <a:ext cx="9902825" cy="144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4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-92" b="1314"/>
          <a:stretch/>
        </p:blipFill>
        <p:spPr>
          <a:xfrm>
            <a:off x="347327" y="1871852"/>
            <a:ext cx="9447724" cy="49861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957" y="2298858"/>
            <a:ext cx="2075729" cy="44556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37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Ürün Eğitimleri</a:t>
            </a:r>
            <a:endParaRPr kumimoji="0" lang="en-US" sz="2437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31161" y="2433431"/>
            <a:ext cx="2075729" cy="44556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37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Karşılıklı Görüşmeler</a:t>
            </a:r>
            <a:endParaRPr kumimoji="0" lang="en-US" sz="2437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40391" y="4876800"/>
            <a:ext cx="3075570" cy="112722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37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 Şartname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37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Önerisi</a:t>
            </a:r>
            <a:endParaRPr kumimoji="0" lang="en-US" sz="2437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879" y="1433822"/>
            <a:ext cx="9855542" cy="506178"/>
          </a:xfrm>
          <a:prstGeom prst="rect">
            <a:avLst/>
          </a:prstGeom>
          <a:solidFill>
            <a:srgbClr val="17375E">
              <a:alpha val="80000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Proje Özelinde Cam Danışmanlığı </a:t>
            </a:r>
          </a:p>
        </p:txBody>
      </p:sp>
      <p:sp>
        <p:nvSpPr>
          <p:cNvPr id="9" name="Rectangle 8"/>
          <p:cNvSpPr/>
          <p:nvPr/>
        </p:nvSpPr>
        <p:spPr>
          <a:xfrm>
            <a:off x="-257404" y="4780716"/>
            <a:ext cx="3076449" cy="65969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37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Teknik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37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Hesaplamalar</a:t>
            </a:r>
            <a:endParaRPr kumimoji="0" lang="en-US" sz="2437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02825" cy="144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8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27162" y="2488345"/>
            <a:ext cx="7048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Aytül UĞURLU</a:t>
            </a:r>
            <a:endParaRPr kumimoji="0" lang="tr-TR" sz="5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17712" y="3247606"/>
            <a:ext cx="5867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Şişecam Ürün Yönetim Şefi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2825" cy="14451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721661"/>
            <a:ext cx="9902825" cy="2136339"/>
          </a:xfrm>
          <a:prstGeom prst="rect">
            <a:avLst/>
          </a:prstGeom>
          <a:solidFill>
            <a:srgbClr val="64A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7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75"/>
          <a:stretch/>
        </p:blipFill>
        <p:spPr>
          <a:xfrm>
            <a:off x="-1" y="1464228"/>
            <a:ext cx="9902825" cy="5393772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65032" y="1870991"/>
            <a:ext cx="8042699" cy="393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4254" tIns="37128" rIns="74254" bIns="37128"/>
          <a:lstStyle/>
          <a:p>
            <a:pPr marL="0" marR="0" lvl="0" indent="0" algn="l" defTabSz="7406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5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urved Down Arrow 3"/>
          <p:cNvSpPr/>
          <p:nvPr/>
        </p:nvSpPr>
        <p:spPr bwMode="auto">
          <a:xfrm>
            <a:off x="2311618" y="2923291"/>
            <a:ext cx="142217" cy="353155"/>
          </a:xfrm>
          <a:prstGeom prst="curvedDown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5770" tIns="37885" rIns="75770" bIns="3788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7577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132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92586" y="1464228"/>
            <a:ext cx="8928385" cy="2643246"/>
            <a:chOff x="199242" y="406556"/>
            <a:chExt cx="8873847" cy="3071036"/>
          </a:xfrm>
        </p:grpSpPr>
        <p:sp>
          <p:nvSpPr>
            <p:cNvPr id="3" name="Rectangle 2"/>
            <p:cNvSpPr/>
            <p:nvPr/>
          </p:nvSpPr>
          <p:spPr>
            <a:xfrm>
              <a:off x="199242" y="406556"/>
              <a:ext cx="8726633" cy="3071036"/>
            </a:xfrm>
            <a:prstGeom prst="rect">
              <a:avLst/>
            </a:prstGeom>
            <a:noFill/>
          </p:spPr>
        </p:sp>
        <p:sp>
          <p:nvSpPr>
            <p:cNvPr id="5" name="Freeform 4"/>
            <p:cNvSpPr/>
            <p:nvPr/>
          </p:nvSpPr>
          <p:spPr>
            <a:xfrm>
              <a:off x="199242" y="1511189"/>
              <a:ext cx="1972535" cy="1271108"/>
            </a:xfrm>
            <a:custGeom>
              <a:avLst/>
              <a:gdLst>
                <a:gd name="connsiteX0" fmla="*/ 0 w 1676723"/>
                <a:gd name="connsiteY0" fmla="*/ 100603 h 1006034"/>
                <a:gd name="connsiteX1" fmla="*/ 100603 w 1676723"/>
                <a:gd name="connsiteY1" fmla="*/ 0 h 1006034"/>
                <a:gd name="connsiteX2" fmla="*/ 1576120 w 1676723"/>
                <a:gd name="connsiteY2" fmla="*/ 0 h 1006034"/>
                <a:gd name="connsiteX3" fmla="*/ 1676723 w 1676723"/>
                <a:gd name="connsiteY3" fmla="*/ 100603 h 1006034"/>
                <a:gd name="connsiteX4" fmla="*/ 1676723 w 1676723"/>
                <a:gd name="connsiteY4" fmla="*/ 905431 h 1006034"/>
                <a:gd name="connsiteX5" fmla="*/ 1576120 w 1676723"/>
                <a:gd name="connsiteY5" fmla="*/ 1006034 h 1006034"/>
                <a:gd name="connsiteX6" fmla="*/ 100603 w 1676723"/>
                <a:gd name="connsiteY6" fmla="*/ 1006034 h 1006034"/>
                <a:gd name="connsiteX7" fmla="*/ 0 w 1676723"/>
                <a:gd name="connsiteY7" fmla="*/ 905431 h 1006034"/>
                <a:gd name="connsiteX8" fmla="*/ 0 w 1676723"/>
                <a:gd name="connsiteY8" fmla="*/ 100603 h 1006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76723" h="1006034">
                  <a:moveTo>
                    <a:pt x="0" y="100603"/>
                  </a:moveTo>
                  <a:cubicBezTo>
                    <a:pt x="0" y="45041"/>
                    <a:pt x="45041" y="0"/>
                    <a:pt x="100603" y="0"/>
                  </a:cubicBezTo>
                  <a:lnTo>
                    <a:pt x="1576120" y="0"/>
                  </a:lnTo>
                  <a:cubicBezTo>
                    <a:pt x="1631682" y="0"/>
                    <a:pt x="1676723" y="45041"/>
                    <a:pt x="1676723" y="100603"/>
                  </a:cubicBezTo>
                  <a:lnTo>
                    <a:pt x="1676723" y="905431"/>
                  </a:lnTo>
                  <a:cubicBezTo>
                    <a:pt x="1676723" y="960993"/>
                    <a:pt x="1631682" y="1006034"/>
                    <a:pt x="1576120" y="1006034"/>
                  </a:cubicBezTo>
                  <a:lnTo>
                    <a:pt x="100603" y="1006034"/>
                  </a:lnTo>
                  <a:cubicBezTo>
                    <a:pt x="45041" y="1006034"/>
                    <a:pt x="0" y="960993"/>
                    <a:pt x="0" y="905431"/>
                  </a:cubicBezTo>
                  <a:lnTo>
                    <a:pt x="0" y="100603"/>
                  </a:lnTo>
                  <a:close/>
                </a:path>
              </a:pathLst>
            </a:custGeom>
            <a:solidFill>
              <a:srgbClr val="17375E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250" tIns="67250" rIns="67250" bIns="67250" numCol="1" spcCol="1270" anchor="ctr" anchorCtr="0">
              <a:noAutofit/>
            </a:bodyPr>
            <a:lstStyle/>
            <a:p>
              <a:pPr marL="0" marR="0" lvl="0" indent="0" algn="ctr" defTabSz="50543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624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Proje Fonksiyonu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2500771" y="1485032"/>
              <a:ext cx="2014282" cy="1297265"/>
            </a:xfrm>
            <a:custGeom>
              <a:avLst/>
              <a:gdLst>
                <a:gd name="connsiteX0" fmla="*/ 0 w 1676723"/>
                <a:gd name="connsiteY0" fmla="*/ 100603 h 1006034"/>
                <a:gd name="connsiteX1" fmla="*/ 100603 w 1676723"/>
                <a:gd name="connsiteY1" fmla="*/ 0 h 1006034"/>
                <a:gd name="connsiteX2" fmla="*/ 1576120 w 1676723"/>
                <a:gd name="connsiteY2" fmla="*/ 0 h 1006034"/>
                <a:gd name="connsiteX3" fmla="*/ 1676723 w 1676723"/>
                <a:gd name="connsiteY3" fmla="*/ 100603 h 1006034"/>
                <a:gd name="connsiteX4" fmla="*/ 1676723 w 1676723"/>
                <a:gd name="connsiteY4" fmla="*/ 905431 h 1006034"/>
                <a:gd name="connsiteX5" fmla="*/ 1576120 w 1676723"/>
                <a:gd name="connsiteY5" fmla="*/ 1006034 h 1006034"/>
                <a:gd name="connsiteX6" fmla="*/ 100603 w 1676723"/>
                <a:gd name="connsiteY6" fmla="*/ 1006034 h 1006034"/>
                <a:gd name="connsiteX7" fmla="*/ 0 w 1676723"/>
                <a:gd name="connsiteY7" fmla="*/ 905431 h 1006034"/>
                <a:gd name="connsiteX8" fmla="*/ 0 w 1676723"/>
                <a:gd name="connsiteY8" fmla="*/ 100603 h 1006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76723" h="1006034">
                  <a:moveTo>
                    <a:pt x="0" y="100603"/>
                  </a:moveTo>
                  <a:cubicBezTo>
                    <a:pt x="0" y="45041"/>
                    <a:pt x="45041" y="0"/>
                    <a:pt x="100603" y="0"/>
                  </a:cubicBezTo>
                  <a:lnTo>
                    <a:pt x="1576120" y="0"/>
                  </a:lnTo>
                  <a:cubicBezTo>
                    <a:pt x="1631682" y="0"/>
                    <a:pt x="1676723" y="45041"/>
                    <a:pt x="1676723" y="100603"/>
                  </a:cubicBezTo>
                  <a:lnTo>
                    <a:pt x="1676723" y="905431"/>
                  </a:lnTo>
                  <a:cubicBezTo>
                    <a:pt x="1676723" y="960993"/>
                    <a:pt x="1631682" y="1006034"/>
                    <a:pt x="1576120" y="1006034"/>
                  </a:cubicBezTo>
                  <a:lnTo>
                    <a:pt x="100603" y="1006034"/>
                  </a:lnTo>
                  <a:cubicBezTo>
                    <a:pt x="45041" y="1006034"/>
                    <a:pt x="0" y="960993"/>
                    <a:pt x="0" y="905431"/>
                  </a:cubicBezTo>
                  <a:lnTo>
                    <a:pt x="0" y="100603"/>
                  </a:lnTo>
                  <a:close/>
                </a:path>
              </a:pathLst>
            </a:custGeom>
            <a:solidFill>
              <a:srgbClr val="17375E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250" tIns="67250" rIns="67250" bIns="67250" numCol="1" spcCol="1270" anchor="ctr" anchorCtr="0">
              <a:noAutofit/>
            </a:bodyPr>
            <a:lstStyle/>
            <a:p>
              <a:pPr marL="0" marR="0" lvl="0" indent="0" algn="ctr" defTabSz="50543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624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Proje Lokasyonu ve Yönü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4809481" y="1479204"/>
              <a:ext cx="1959653" cy="1303093"/>
            </a:xfrm>
            <a:custGeom>
              <a:avLst/>
              <a:gdLst>
                <a:gd name="connsiteX0" fmla="*/ 0 w 1676723"/>
                <a:gd name="connsiteY0" fmla="*/ 100603 h 1006034"/>
                <a:gd name="connsiteX1" fmla="*/ 100603 w 1676723"/>
                <a:gd name="connsiteY1" fmla="*/ 0 h 1006034"/>
                <a:gd name="connsiteX2" fmla="*/ 1576120 w 1676723"/>
                <a:gd name="connsiteY2" fmla="*/ 0 h 1006034"/>
                <a:gd name="connsiteX3" fmla="*/ 1676723 w 1676723"/>
                <a:gd name="connsiteY3" fmla="*/ 100603 h 1006034"/>
                <a:gd name="connsiteX4" fmla="*/ 1676723 w 1676723"/>
                <a:gd name="connsiteY4" fmla="*/ 905431 h 1006034"/>
                <a:gd name="connsiteX5" fmla="*/ 1576120 w 1676723"/>
                <a:gd name="connsiteY5" fmla="*/ 1006034 h 1006034"/>
                <a:gd name="connsiteX6" fmla="*/ 100603 w 1676723"/>
                <a:gd name="connsiteY6" fmla="*/ 1006034 h 1006034"/>
                <a:gd name="connsiteX7" fmla="*/ 0 w 1676723"/>
                <a:gd name="connsiteY7" fmla="*/ 905431 h 1006034"/>
                <a:gd name="connsiteX8" fmla="*/ 0 w 1676723"/>
                <a:gd name="connsiteY8" fmla="*/ 100603 h 1006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76723" h="1006034">
                  <a:moveTo>
                    <a:pt x="0" y="100603"/>
                  </a:moveTo>
                  <a:cubicBezTo>
                    <a:pt x="0" y="45041"/>
                    <a:pt x="45041" y="0"/>
                    <a:pt x="100603" y="0"/>
                  </a:cubicBezTo>
                  <a:lnTo>
                    <a:pt x="1576120" y="0"/>
                  </a:lnTo>
                  <a:cubicBezTo>
                    <a:pt x="1631682" y="0"/>
                    <a:pt x="1676723" y="45041"/>
                    <a:pt x="1676723" y="100603"/>
                  </a:cubicBezTo>
                  <a:lnTo>
                    <a:pt x="1676723" y="905431"/>
                  </a:lnTo>
                  <a:cubicBezTo>
                    <a:pt x="1676723" y="960993"/>
                    <a:pt x="1631682" y="1006034"/>
                    <a:pt x="1576120" y="1006034"/>
                  </a:cubicBezTo>
                  <a:lnTo>
                    <a:pt x="100603" y="1006034"/>
                  </a:lnTo>
                  <a:cubicBezTo>
                    <a:pt x="45041" y="1006034"/>
                    <a:pt x="0" y="960993"/>
                    <a:pt x="0" y="905431"/>
                  </a:cubicBezTo>
                  <a:lnTo>
                    <a:pt x="0" y="100603"/>
                  </a:lnTo>
                  <a:close/>
                </a:path>
              </a:pathLst>
            </a:custGeom>
            <a:solidFill>
              <a:srgbClr val="17375E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250" tIns="67250" rIns="67250" bIns="67250" numCol="1" spcCol="1270" anchor="ctr" anchorCtr="0">
              <a:noAutofit/>
            </a:bodyPr>
            <a:lstStyle/>
            <a:p>
              <a:pPr marL="0" marR="0" lvl="0" indent="0" algn="ctr" defTabSz="50543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624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Cam Boyutları ve  Cam Kalınlıkları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7100797" y="1462332"/>
              <a:ext cx="1972292" cy="1304851"/>
            </a:xfrm>
            <a:custGeom>
              <a:avLst/>
              <a:gdLst>
                <a:gd name="connsiteX0" fmla="*/ 0 w 1676723"/>
                <a:gd name="connsiteY0" fmla="*/ 100603 h 1006034"/>
                <a:gd name="connsiteX1" fmla="*/ 100603 w 1676723"/>
                <a:gd name="connsiteY1" fmla="*/ 0 h 1006034"/>
                <a:gd name="connsiteX2" fmla="*/ 1576120 w 1676723"/>
                <a:gd name="connsiteY2" fmla="*/ 0 h 1006034"/>
                <a:gd name="connsiteX3" fmla="*/ 1676723 w 1676723"/>
                <a:gd name="connsiteY3" fmla="*/ 100603 h 1006034"/>
                <a:gd name="connsiteX4" fmla="*/ 1676723 w 1676723"/>
                <a:gd name="connsiteY4" fmla="*/ 905431 h 1006034"/>
                <a:gd name="connsiteX5" fmla="*/ 1576120 w 1676723"/>
                <a:gd name="connsiteY5" fmla="*/ 1006034 h 1006034"/>
                <a:gd name="connsiteX6" fmla="*/ 100603 w 1676723"/>
                <a:gd name="connsiteY6" fmla="*/ 1006034 h 1006034"/>
                <a:gd name="connsiteX7" fmla="*/ 0 w 1676723"/>
                <a:gd name="connsiteY7" fmla="*/ 905431 h 1006034"/>
                <a:gd name="connsiteX8" fmla="*/ 0 w 1676723"/>
                <a:gd name="connsiteY8" fmla="*/ 100603 h 1006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76723" h="1006034">
                  <a:moveTo>
                    <a:pt x="0" y="100603"/>
                  </a:moveTo>
                  <a:cubicBezTo>
                    <a:pt x="0" y="45041"/>
                    <a:pt x="45041" y="0"/>
                    <a:pt x="100603" y="0"/>
                  </a:cubicBezTo>
                  <a:lnTo>
                    <a:pt x="1576120" y="0"/>
                  </a:lnTo>
                  <a:cubicBezTo>
                    <a:pt x="1631682" y="0"/>
                    <a:pt x="1676723" y="45041"/>
                    <a:pt x="1676723" y="100603"/>
                  </a:cubicBezTo>
                  <a:lnTo>
                    <a:pt x="1676723" y="905431"/>
                  </a:lnTo>
                  <a:cubicBezTo>
                    <a:pt x="1676723" y="960993"/>
                    <a:pt x="1631682" y="1006034"/>
                    <a:pt x="1576120" y="1006034"/>
                  </a:cubicBezTo>
                  <a:lnTo>
                    <a:pt x="100603" y="1006034"/>
                  </a:lnTo>
                  <a:cubicBezTo>
                    <a:pt x="45041" y="1006034"/>
                    <a:pt x="0" y="960993"/>
                    <a:pt x="0" y="905431"/>
                  </a:cubicBezTo>
                  <a:lnTo>
                    <a:pt x="0" y="100603"/>
                  </a:lnTo>
                  <a:close/>
                </a:path>
              </a:pathLst>
            </a:custGeom>
            <a:solidFill>
              <a:srgbClr val="17375E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250" tIns="67250" rIns="67250" bIns="67250" numCol="1" spcCol="1270" anchor="ctr" anchorCtr="0">
              <a:noAutofit/>
            </a:bodyPr>
            <a:lstStyle/>
            <a:p>
              <a:pPr marL="0" marR="0" lvl="0" indent="0" algn="ctr" defTabSz="50543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624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Estetik ve Cam Performans Özellikleri</a:t>
              </a:r>
            </a:p>
          </p:txBody>
        </p:sp>
      </p:grpSp>
      <p:sp>
        <p:nvSpPr>
          <p:cNvPr id="16" name="Freeform 15"/>
          <p:cNvSpPr/>
          <p:nvPr/>
        </p:nvSpPr>
        <p:spPr>
          <a:xfrm rot="20872">
            <a:off x="2590500" y="2744130"/>
            <a:ext cx="275711" cy="425119"/>
          </a:xfrm>
          <a:custGeom>
            <a:avLst/>
            <a:gdLst>
              <a:gd name="connsiteX0" fmla="*/ 0 w 365432"/>
              <a:gd name="connsiteY0" fmla="*/ 83165 h 415827"/>
              <a:gd name="connsiteX1" fmla="*/ 182716 w 365432"/>
              <a:gd name="connsiteY1" fmla="*/ 83165 h 415827"/>
              <a:gd name="connsiteX2" fmla="*/ 182716 w 365432"/>
              <a:gd name="connsiteY2" fmla="*/ 0 h 415827"/>
              <a:gd name="connsiteX3" fmla="*/ 365432 w 365432"/>
              <a:gd name="connsiteY3" fmla="*/ 207914 h 415827"/>
              <a:gd name="connsiteX4" fmla="*/ 182716 w 365432"/>
              <a:gd name="connsiteY4" fmla="*/ 415827 h 415827"/>
              <a:gd name="connsiteX5" fmla="*/ 182716 w 365432"/>
              <a:gd name="connsiteY5" fmla="*/ 332662 h 415827"/>
              <a:gd name="connsiteX6" fmla="*/ 0 w 365432"/>
              <a:gd name="connsiteY6" fmla="*/ 332662 h 415827"/>
              <a:gd name="connsiteX7" fmla="*/ 0 w 365432"/>
              <a:gd name="connsiteY7" fmla="*/ 83165 h 41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5432" h="415827">
                <a:moveTo>
                  <a:pt x="0" y="83165"/>
                </a:moveTo>
                <a:lnTo>
                  <a:pt x="182716" y="83165"/>
                </a:lnTo>
                <a:lnTo>
                  <a:pt x="182716" y="0"/>
                </a:lnTo>
                <a:lnTo>
                  <a:pt x="365432" y="207914"/>
                </a:lnTo>
                <a:lnTo>
                  <a:pt x="182716" y="415827"/>
                </a:lnTo>
                <a:lnTo>
                  <a:pt x="182716" y="332662"/>
                </a:lnTo>
                <a:lnTo>
                  <a:pt x="0" y="332662"/>
                </a:lnTo>
                <a:lnTo>
                  <a:pt x="0" y="83165"/>
                </a:lnTo>
                <a:close/>
              </a:path>
            </a:pathLst>
          </a:custGeo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marL="0" marR="0" lvl="0" indent="0" algn="ctr" defTabSz="50543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tr-TR" sz="1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17124" y="1467714"/>
            <a:ext cx="9902825" cy="510270"/>
          </a:xfrm>
          <a:prstGeom prst="rect">
            <a:avLst/>
          </a:prstGeom>
          <a:solidFill>
            <a:srgbClr val="17375E">
              <a:alpha val="80000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6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Doğru Camı Nasıl Seçeriz?</a:t>
            </a:r>
          </a:p>
        </p:txBody>
      </p:sp>
      <p:sp>
        <p:nvSpPr>
          <p:cNvPr id="18" name="Freeform 17"/>
          <p:cNvSpPr/>
          <p:nvPr/>
        </p:nvSpPr>
        <p:spPr>
          <a:xfrm rot="20872">
            <a:off x="4979184" y="2771346"/>
            <a:ext cx="275711" cy="425119"/>
          </a:xfrm>
          <a:custGeom>
            <a:avLst/>
            <a:gdLst>
              <a:gd name="connsiteX0" fmla="*/ 0 w 365432"/>
              <a:gd name="connsiteY0" fmla="*/ 83165 h 415827"/>
              <a:gd name="connsiteX1" fmla="*/ 182716 w 365432"/>
              <a:gd name="connsiteY1" fmla="*/ 83165 h 415827"/>
              <a:gd name="connsiteX2" fmla="*/ 182716 w 365432"/>
              <a:gd name="connsiteY2" fmla="*/ 0 h 415827"/>
              <a:gd name="connsiteX3" fmla="*/ 365432 w 365432"/>
              <a:gd name="connsiteY3" fmla="*/ 207914 h 415827"/>
              <a:gd name="connsiteX4" fmla="*/ 182716 w 365432"/>
              <a:gd name="connsiteY4" fmla="*/ 415827 h 415827"/>
              <a:gd name="connsiteX5" fmla="*/ 182716 w 365432"/>
              <a:gd name="connsiteY5" fmla="*/ 332662 h 415827"/>
              <a:gd name="connsiteX6" fmla="*/ 0 w 365432"/>
              <a:gd name="connsiteY6" fmla="*/ 332662 h 415827"/>
              <a:gd name="connsiteX7" fmla="*/ 0 w 365432"/>
              <a:gd name="connsiteY7" fmla="*/ 83165 h 41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5432" h="415827">
                <a:moveTo>
                  <a:pt x="0" y="83165"/>
                </a:moveTo>
                <a:lnTo>
                  <a:pt x="182716" y="83165"/>
                </a:lnTo>
                <a:lnTo>
                  <a:pt x="182716" y="0"/>
                </a:lnTo>
                <a:lnTo>
                  <a:pt x="365432" y="207914"/>
                </a:lnTo>
                <a:lnTo>
                  <a:pt x="182716" y="415827"/>
                </a:lnTo>
                <a:lnTo>
                  <a:pt x="182716" y="332662"/>
                </a:lnTo>
                <a:lnTo>
                  <a:pt x="0" y="332662"/>
                </a:lnTo>
                <a:lnTo>
                  <a:pt x="0" y="83165"/>
                </a:lnTo>
                <a:close/>
              </a:path>
            </a:pathLst>
          </a:custGeo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marL="0" marR="0" lvl="0" indent="0" algn="ctr" defTabSz="50543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tr-TR" sz="1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reeform 18"/>
          <p:cNvSpPr/>
          <p:nvPr/>
        </p:nvSpPr>
        <p:spPr>
          <a:xfrm rot="20872">
            <a:off x="7247049" y="2687293"/>
            <a:ext cx="275711" cy="425119"/>
          </a:xfrm>
          <a:custGeom>
            <a:avLst/>
            <a:gdLst>
              <a:gd name="connsiteX0" fmla="*/ 0 w 365432"/>
              <a:gd name="connsiteY0" fmla="*/ 83165 h 415827"/>
              <a:gd name="connsiteX1" fmla="*/ 182716 w 365432"/>
              <a:gd name="connsiteY1" fmla="*/ 83165 h 415827"/>
              <a:gd name="connsiteX2" fmla="*/ 182716 w 365432"/>
              <a:gd name="connsiteY2" fmla="*/ 0 h 415827"/>
              <a:gd name="connsiteX3" fmla="*/ 365432 w 365432"/>
              <a:gd name="connsiteY3" fmla="*/ 207914 h 415827"/>
              <a:gd name="connsiteX4" fmla="*/ 182716 w 365432"/>
              <a:gd name="connsiteY4" fmla="*/ 415827 h 415827"/>
              <a:gd name="connsiteX5" fmla="*/ 182716 w 365432"/>
              <a:gd name="connsiteY5" fmla="*/ 332662 h 415827"/>
              <a:gd name="connsiteX6" fmla="*/ 0 w 365432"/>
              <a:gd name="connsiteY6" fmla="*/ 332662 h 415827"/>
              <a:gd name="connsiteX7" fmla="*/ 0 w 365432"/>
              <a:gd name="connsiteY7" fmla="*/ 83165 h 41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5432" h="415827">
                <a:moveTo>
                  <a:pt x="0" y="83165"/>
                </a:moveTo>
                <a:lnTo>
                  <a:pt x="182716" y="83165"/>
                </a:lnTo>
                <a:lnTo>
                  <a:pt x="182716" y="0"/>
                </a:lnTo>
                <a:lnTo>
                  <a:pt x="365432" y="207914"/>
                </a:lnTo>
                <a:lnTo>
                  <a:pt x="182716" y="415827"/>
                </a:lnTo>
                <a:lnTo>
                  <a:pt x="182716" y="332662"/>
                </a:lnTo>
                <a:lnTo>
                  <a:pt x="0" y="332662"/>
                </a:lnTo>
                <a:lnTo>
                  <a:pt x="0" y="83165"/>
                </a:lnTo>
                <a:close/>
              </a:path>
            </a:pathLst>
          </a:custGeo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marL="0" marR="0" lvl="0" indent="0" algn="ctr" defTabSz="50543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tr-TR" sz="1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2825" cy="144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7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2825" cy="14451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8" t="23307" r="4787" b="4711"/>
          <a:stretch/>
        </p:blipFill>
        <p:spPr>
          <a:xfrm>
            <a:off x="0" y="1445178"/>
            <a:ext cx="9902823" cy="54128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9136" y="1445178"/>
            <a:ext cx="5386651" cy="485967"/>
          </a:xfrm>
          <a:prstGeom prst="rect">
            <a:avLst/>
          </a:prstGeom>
          <a:solidFill>
            <a:srgbClr val="17375E">
              <a:alpha val="6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5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İstanbul Yeni Havaalanı</a:t>
            </a:r>
          </a:p>
        </p:txBody>
      </p:sp>
    </p:spTree>
    <p:extLst>
      <p:ext uri="{BB962C8B-B14F-4D97-AF65-F5344CB8AC3E}">
        <p14:creationId xmlns:p14="http://schemas.microsoft.com/office/powerpoint/2010/main" val="2620300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7328"/>
          <a:stretch/>
        </p:blipFill>
        <p:spPr>
          <a:xfrm>
            <a:off x="11112" y="1102470"/>
            <a:ext cx="9902825" cy="575553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1961" y="1445178"/>
            <a:ext cx="5386651" cy="485967"/>
          </a:xfrm>
          <a:prstGeom prst="rect">
            <a:avLst/>
          </a:prstGeom>
          <a:solidFill>
            <a:srgbClr val="17375E">
              <a:alpha val="6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5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İstanbul Yeni Havaalanı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574" y="2552963"/>
            <a:ext cx="5387609" cy="842410"/>
          </a:xfrm>
          <a:prstGeom prst="rect">
            <a:avLst/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37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Şişecam Temperlenebilir Solar Low-E Cam	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8888557" y="5353832"/>
            <a:ext cx="1015855" cy="1432492"/>
            <a:chOff x="7805151" y="5060177"/>
            <a:chExt cx="1015855" cy="1432492"/>
          </a:xfrm>
        </p:grpSpPr>
        <p:sp>
          <p:nvSpPr>
            <p:cNvPr id="14" name="Rectangle 13"/>
            <p:cNvSpPr/>
            <p:nvPr/>
          </p:nvSpPr>
          <p:spPr>
            <a:xfrm>
              <a:off x="7805151" y="5386012"/>
              <a:ext cx="998912" cy="1106657"/>
            </a:xfrm>
            <a:prstGeom prst="rect">
              <a:avLst/>
            </a:prstGeom>
            <a:solidFill>
              <a:srgbClr val="5B7F9F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3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716"/>
            <a:stretch/>
          </p:blipFill>
          <p:spPr>
            <a:xfrm>
              <a:off x="7902081" y="5478160"/>
              <a:ext cx="848182" cy="80299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805151" y="5084605"/>
              <a:ext cx="994294" cy="27697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5B7F9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3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831339" y="5060177"/>
              <a:ext cx="989667" cy="3422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9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812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GÜRÜLTÜ KONTROLÜ 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719752" y="5334000"/>
            <a:ext cx="1080000" cy="1459832"/>
            <a:chOff x="6926685" y="5141596"/>
            <a:chExt cx="1080000" cy="145983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26685" y="5161428"/>
              <a:ext cx="1080000" cy="1440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957249" y="5178754"/>
              <a:ext cx="1024807" cy="26633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2BB673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3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933214" y="5141596"/>
              <a:ext cx="1032589" cy="3550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9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812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EMNİYET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9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812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GÜVENLİK </a:t>
              </a:r>
              <a:endParaRPr kumimoji="0" lang="tr-TR" sz="56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70010" y="5359353"/>
            <a:ext cx="1079999" cy="1440000"/>
            <a:chOff x="5836957" y="5161428"/>
            <a:chExt cx="1079999" cy="1440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46139" y="5161428"/>
              <a:ext cx="1070817" cy="144000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5977735" y="5218295"/>
              <a:ext cx="783439" cy="3443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3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836957" y="5218295"/>
              <a:ext cx="1040064" cy="60883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9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812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ISI ve GÜNEŞ KONTROLÜ</a:t>
              </a:r>
              <a:endParaRPr kumimoji="0" lang="tr-TR" sz="56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Plus 23"/>
          <p:cNvSpPr/>
          <p:nvPr/>
        </p:nvSpPr>
        <p:spPr>
          <a:xfrm rot="21581799">
            <a:off x="2297447" y="3377439"/>
            <a:ext cx="732524" cy="629230"/>
          </a:xfrm>
          <a:prstGeom prst="mathPlus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bg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Right Arrow 25"/>
          <p:cNvSpPr/>
          <p:nvPr/>
        </p:nvSpPr>
        <p:spPr>
          <a:xfrm rot="5348774">
            <a:off x="2161689" y="4319418"/>
            <a:ext cx="1004043" cy="609765"/>
          </a:xfrm>
          <a:prstGeom prst="rightArrow">
            <a:avLst>
              <a:gd name="adj1" fmla="val 29692"/>
              <a:gd name="adj2" fmla="val 70197"/>
            </a:avLst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bg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" name="Rectangle 2"/>
          <p:cNvSpPr/>
          <p:nvPr/>
        </p:nvSpPr>
        <p:spPr>
          <a:xfrm>
            <a:off x="-30094" y="4011186"/>
            <a:ext cx="5387609" cy="467372"/>
          </a:xfrm>
          <a:prstGeom prst="rect">
            <a:avLst/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37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Şişecam Lamine Cam</a:t>
            </a:r>
          </a:p>
        </p:txBody>
      </p:sp>
      <p:sp>
        <p:nvSpPr>
          <p:cNvPr id="2" name="Rectangle 1"/>
          <p:cNvSpPr/>
          <p:nvPr/>
        </p:nvSpPr>
        <p:spPr>
          <a:xfrm>
            <a:off x="1761508" y="5133392"/>
            <a:ext cx="2019356" cy="132978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60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51/29</a:t>
            </a:r>
            <a:r>
              <a:rPr kumimoji="0" lang="tr-TR" sz="467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3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Performans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2825" cy="144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8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2825" cy="14451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03412" y="5840731"/>
            <a:ext cx="68199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Teşekkürler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augurlu@sisecam.com</a:t>
            </a:r>
          </a:p>
        </p:txBody>
      </p:sp>
      <p:pic>
        <p:nvPicPr>
          <p:cNvPr id="102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6" y="1376663"/>
            <a:ext cx="9937751" cy="548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81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2825" cy="14451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27212" y="2286000"/>
            <a:ext cx="68199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Teşekkürler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augurlu@sisecam.com</a:t>
            </a:r>
          </a:p>
        </p:txBody>
      </p:sp>
    </p:spTree>
    <p:extLst>
      <p:ext uri="{BB962C8B-B14F-4D97-AF65-F5344CB8AC3E}">
        <p14:creationId xmlns:p14="http://schemas.microsoft.com/office/powerpoint/2010/main" val="162020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712" y="2069175"/>
            <a:ext cx="8417401" cy="1592527"/>
          </a:xfrm>
        </p:spPr>
        <p:txBody>
          <a:bodyPr/>
          <a:lstStyle/>
          <a:p>
            <a:r>
              <a:rPr lang="tr-TR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2825" cy="685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04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4057"/>
            <a:ext cx="9902826" cy="5649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292" b="4817"/>
          <a:stretch/>
        </p:blipFill>
        <p:spPr>
          <a:xfrm>
            <a:off x="3046412" y="5243900"/>
            <a:ext cx="4412112" cy="1095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-1" t="1813" r="6424"/>
          <a:stretch/>
        </p:blipFill>
        <p:spPr>
          <a:xfrm>
            <a:off x="3138400" y="1632286"/>
            <a:ext cx="4398492" cy="30053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2825" cy="144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5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7" t="-289" r="10917" b="289"/>
          <a:stretch/>
        </p:blipFill>
        <p:spPr>
          <a:xfrm>
            <a:off x="0" y="1445178"/>
            <a:ext cx="9902825" cy="54128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53988" y="1730621"/>
            <a:ext cx="5931317" cy="81099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670" b="1" i="0" u="none" strike="noStrike" kern="1200" cap="none" spc="0" normalizeH="0" baseline="0" noProof="0" dirty="0">
                <a:ln>
                  <a:noFill/>
                </a:ln>
                <a:solidFill>
                  <a:srgbClr val="F9F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81</a:t>
            </a:r>
            <a:r>
              <a:rPr kumimoji="0" lang="tr-TR" sz="3249" b="1" i="0" u="none" strike="noStrike" kern="1200" cap="none" spc="0" normalizeH="0" baseline="0" noProof="0" dirty="0">
                <a:ln>
                  <a:noFill/>
                </a:ln>
                <a:solidFill>
                  <a:srgbClr val="F9F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yıllık köklü deneyimi ile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597918"/>
            <a:ext cx="3665252" cy="14423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924" b="0" i="0" u="none" strike="noStrike" kern="1200" cap="none" spc="0" normalizeH="0" baseline="0" noProof="0" dirty="0">
                <a:ln>
                  <a:noFill/>
                </a:ln>
                <a:solidFill>
                  <a:srgbClr val="F9F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Cam Endüstrisinin Tüm Alanlarında Global Oyuncu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2825" cy="144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7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2" b="14345"/>
          <a:stretch/>
        </p:blipFill>
        <p:spPr>
          <a:xfrm>
            <a:off x="0" y="1473753"/>
            <a:ext cx="9929813" cy="54128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621" y="2525551"/>
            <a:ext cx="4136884" cy="17245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74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21.000</a:t>
            </a:r>
            <a:r>
              <a:rPr kumimoji="0" lang="tr-TR" sz="292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tr-TR" sz="38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kişilik</a:t>
            </a:r>
            <a:r>
              <a:rPr kumimoji="0" lang="tr-TR" sz="467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8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Global bir aile</a:t>
            </a:r>
            <a:endParaRPr kumimoji="0" lang="en-US" sz="38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2825" cy="144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5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64" b="8088"/>
          <a:stretch/>
        </p:blipFill>
        <p:spPr>
          <a:xfrm>
            <a:off x="-15876" y="1676400"/>
            <a:ext cx="9902825" cy="5181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049" y="1694920"/>
            <a:ext cx="3896772" cy="26795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60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  <a:r>
              <a:rPr kumimoji="0" lang="tr-TR" sz="324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Ülkede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60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44</a:t>
            </a:r>
            <a:r>
              <a:rPr kumimoji="0" lang="tr-TR" sz="324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Tesiste üretim</a:t>
            </a:r>
            <a:endParaRPr kumimoji="0" lang="tr-TR" sz="1462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604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150</a:t>
            </a:r>
            <a:r>
              <a:rPr kumimoji="0" lang="tr-TR" sz="324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tr-TR" sz="324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Ülkede Satış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2825" cy="144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/>
          <a:srcRect l="7311" t="9331" r="33003" b="34510"/>
          <a:stretch/>
        </p:blipFill>
        <p:spPr>
          <a:xfrm>
            <a:off x="4978100" y="1600200"/>
            <a:ext cx="4962232" cy="2459634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4985707" y="1623595"/>
            <a:ext cx="2743655" cy="93780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3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Şişecam Cam Ambalaj</a:t>
            </a:r>
            <a:endParaRPr kumimoji="0" lang="en-US" sz="243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4"/>
          <a:srcRect t="7485" b="1906"/>
          <a:stretch/>
        </p:blipFill>
        <p:spPr>
          <a:xfrm>
            <a:off x="4965079" y="4052537"/>
            <a:ext cx="4988474" cy="277449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/>
          <a:srcRect l="7621" t="10862" r="30403" b="25206"/>
          <a:stretch/>
        </p:blipFill>
        <p:spPr>
          <a:xfrm>
            <a:off x="3466" y="4052410"/>
            <a:ext cx="4998102" cy="2791302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4985707" y="4153894"/>
            <a:ext cx="2575615" cy="93780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3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Şişecam Kimyasallar</a:t>
            </a:r>
            <a:endParaRPr kumimoji="0" lang="en-US" sz="243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3022" y="4122570"/>
            <a:ext cx="1883408" cy="93780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3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 Ev Eşyası</a:t>
            </a:r>
            <a:endParaRPr kumimoji="0" lang="en-US" sz="243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14134" r="23573" b="18774"/>
          <a:stretch/>
        </p:blipFill>
        <p:spPr>
          <a:xfrm>
            <a:off x="13022" y="1603029"/>
            <a:ext cx="4988474" cy="2468288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3022" y="1635129"/>
            <a:ext cx="2140944" cy="93780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3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Şişecam Düzcam</a:t>
            </a:r>
            <a:endParaRPr kumimoji="0" lang="en-US" sz="243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2825" cy="144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5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5" b="9568"/>
          <a:stretch/>
        </p:blipFill>
        <p:spPr>
          <a:xfrm>
            <a:off x="17462" y="1445178"/>
            <a:ext cx="9902825" cy="53956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462" y="5003659"/>
            <a:ext cx="9902825" cy="18924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8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2.8 milyon ton üretim kapasitesi,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8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yenilikçi cam çözümleri ile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8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dünya liginde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2825" cy="144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4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872" t="-2" r="13007" b="738"/>
          <a:stretch/>
        </p:blipFill>
        <p:spPr>
          <a:xfrm>
            <a:off x="12698" y="1445178"/>
            <a:ext cx="9902825" cy="5412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612" y="2012156"/>
            <a:ext cx="3994721" cy="301704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87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Avrupa’da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92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87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Dünya’da </a:t>
            </a:r>
            <a:endParaRPr kumimoji="0" lang="en-US" sz="487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>
            <p:custDataLst>
              <p:tags r:id="rId1"/>
            </p:custDataLst>
          </p:nvPr>
        </p:nvSpPr>
        <p:spPr>
          <a:xfrm>
            <a:off x="2665412" y="2705846"/>
            <a:ext cx="1371747" cy="15859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70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1.</a:t>
            </a:r>
            <a:endParaRPr kumimoji="0" lang="en-US" sz="9706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33972" y="3915646"/>
            <a:ext cx="1103187" cy="23327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70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5.</a:t>
            </a:r>
            <a:endParaRPr kumimoji="0" lang="en-US" sz="9706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2825" cy="144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3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0ZFlFNik6939OAyqUIf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552</Words>
  <Application>Microsoft Office PowerPoint</Application>
  <PresentationFormat>Custom</PresentationFormat>
  <Paragraphs>151</Paragraphs>
  <Slides>25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Gotham-BoldItalic</vt:lpstr>
      <vt:lpstr>Times New Roman</vt:lpstr>
      <vt:lpstr>Wingdings</vt:lpstr>
      <vt:lpstr>Office Theme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izolasyon dünyası</dc:creator>
  <cp:lastModifiedBy>Burak</cp:lastModifiedBy>
  <cp:revision>27</cp:revision>
  <dcterms:created xsi:type="dcterms:W3CDTF">2006-08-16T00:00:00Z</dcterms:created>
  <dcterms:modified xsi:type="dcterms:W3CDTF">2017-04-27T08:21:45Z</dcterms:modified>
</cp:coreProperties>
</file>