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58" r:id="rId3"/>
    <p:sldId id="316" r:id="rId4"/>
    <p:sldId id="317" r:id="rId5"/>
    <p:sldId id="318" r:id="rId6"/>
    <p:sldId id="319" r:id="rId7"/>
    <p:sldId id="320" r:id="rId8"/>
    <p:sldId id="279" r:id="rId9"/>
  </p:sldIdLst>
  <p:sldSz cx="9902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A5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90" y="156"/>
      </p:cViewPr>
      <p:guideLst>
        <p:guide orient="horz" pos="2160"/>
        <p:guide pos="311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6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F27DC-2839-4F65-8935-157823D6B4D7}" type="datetimeFigureOut">
              <a:rPr lang="tr-TR" smtClean="0"/>
              <a:t>27.04.2017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49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6912D-2EB8-46BA-BB80-5F866F5347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7777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49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6912D-2EB8-46BA-BB80-5F866F53472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414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49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6912D-2EB8-46BA-BB80-5F866F53472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064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49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6912D-2EB8-46BA-BB80-5F866F53472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33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49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6912D-2EB8-46BA-BB80-5F866F53472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516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49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6912D-2EB8-46BA-BB80-5F866F53472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758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49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6912D-2EB8-46BA-BB80-5F866F53472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647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12" y="2130426"/>
            <a:ext cx="84174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424" y="3886200"/>
            <a:ext cx="69319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9548" y="274639"/>
            <a:ext cx="222813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141" y="274639"/>
            <a:ext cx="65193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255" y="4406901"/>
            <a:ext cx="8417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255" y="2906713"/>
            <a:ext cx="8417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141" y="1600201"/>
            <a:ext cx="43737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3936" y="1600201"/>
            <a:ext cx="43737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141" y="1535113"/>
            <a:ext cx="43754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141" y="2174875"/>
            <a:ext cx="43754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498" y="1535113"/>
            <a:ext cx="437718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498" y="2174875"/>
            <a:ext cx="437718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42" y="273050"/>
            <a:ext cx="32579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730" y="273051"/>
            <a:ext cx="553595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142" y="1435101"/>
            <a:ext cx="32579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023" y="4800600"/>
            <a:ext cx="59416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023" y="612775"/>
            <a:ext cx="59416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023" y="5367338"/>
            <a:ext cx="59416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141" y="274638"/>
            <a:ext cx="89125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141" y="1600201"/>
            <a:ext cx="89125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141" y="6356351"/>
            <a:ext cx="231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3465" y="6356351"/>
            <a:ext cx="3135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025" y="6356351"/>
            <a:ext cx="231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2.png@01D2BD21.4C366790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3.png@01D2BD21.4C366790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4.png@01D2BD21.4C366790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12" y="2069175"/>
            <a:ext cx="8417401" cy="1592527"/>
          </a:xfrm>
        </p:spPr>
        <p:txBody>
          <a:bodyPr/>
          <a:lstStyle/>
          <a:p>
            <a:r>
              <a:rPr lang="tr-TR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2825" cy="685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80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612" y="2488345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Taner Soner ŞAHİN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73098" y="3196231"/>
            <a:ext cx="481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Filli Boya Yalıtım Grubu Direktörü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2825" cy="14451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721661"/>
            <a:ext cx="9902825" cy="2136339"/>
          </a:xfrm>
          <a:prstGeom prst="rect">
            <a:avLst/>
          </a:prstGeom>
          <a:solidFill>
            <a:srgbClr val="64A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0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2825" cy="1445178"/>
          </a:xfrm>
          <a:prstGeom prst="rect">
            <a:avLst/>
          </a:prstGeom>
        </p:spPr>
      </p:pic>
      <p:pic>
        <p:nvPicPr>
          <p:cNvPr id="6" name="Resim 4" descr="cid:image001.png@01D2BD20.9E10F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82" y="1676400"/>
            <a:ext cx="8199459" cy="484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968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2825" cy="1445178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90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3314700"/>
            <a:ext cx="9902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5829300"/>
            <a:ext cx="9902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8915400"/>
            <a:ext cx="9902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Resim 10" descr="cid:image002.png@01D2BD20.9E10F40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75" y="1676400"/>
            <a:ext cx="8199459" cy="484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432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2825" cy="1445178"/>
          </a:xfrm>
          <a:prstGeom prst="rect">
            <a:avLst/>
          </a:prstGeom>
        </p:spPr>
      </p:pic>
      <p:pic>
        <p:nvPicPr>
          <p:cNvPr id="6" name="Resim 5" descr="cid:image003.png@01D2BD20.9E10F40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2" y="1747935"/>
            <a:ext cx="7965486" cy="471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637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2825" cy="1445178"/>
          </a:xfrm>
          <a:prstGeom prst="rect">
            <a:avLst/>
          </a:prstGeom>
        </p:spPr>
      </p:pic>
      <p:pic>
        <p:nvPicPr>
          <p:cNvPr id="5" name="Resim 1" descr="cid:image004.png@01D2BD20.9E10F40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82" y="1676400"/>
            <a:ext cx="8199459" cy="484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276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2825" cy="144517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45178"/>
            <a:ext cx="9902824" cy="541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2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12" y="2069175"/>
            <a:ext cx="8417401" cy="1592527"/>
          </a:xfrm>
        </p:spPr>
        <p:txBody>
          <a:bodyPr/>
          <a:lstStyle/>
          <a:p>
            <a:r>
              <a:rPr lang="tr-TR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2825" cy="685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248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16</Words>
  <Application>Microsoft Office PowerPoint</Application>
  <PresentationFormat>Custom</PresentationFormat>
  <Paragraphs>10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izolasyon dünyası</dc:creator>
  <cp:lastModifiedBy>Burak</cp:lastModifiedBy>
  <cp:revision>27</cp:revision>
  <dcterms:created xsi:type="dcterms:W3CDTF">2006-08-16T00:00:00Z</dcterms:created>
  <dcterms:modified xsi:type="dcterms:W3CDTF">2017-04-27T08:01:36Z</dcterms:modified>
</cp:coreProperties>
</file>