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Başlık ve Altyaz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Başlık Metni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-Ali Utku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“Buraya bir alıntı yazın.”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ğ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ğraf - Yat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Başlık Metni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aşlık - Or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Başlık Metni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ğraf - Düş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Başlık Metni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aşlık - Ü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Başlık Metni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aşlık ve Mad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Başlık Metni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aşlık, Maddeler ve Fotoğ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Başlık Metni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Mad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ğraf - 3 Yukar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Başlık Metni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Gövde Düzeyi Bir</a:t>
            </a:r>
          </a:p>
          <a:p>
            <a:pPr lvl="1"/>
            <a:r>
              <a:t>Gövde Düzeyi İki</a:t>
            </a:r>
          </a:p>
          <a:p>
            <a:pPr lvl="2"/>
            <a:r>
              <a:t>Gövde Düzeyi Üç</a:t>
            </a:r>
          </a:p>
          <a:p>
            <a:pPr lvl="3"/>
            <a:r>
              <a:t>Gövde Düzeyi Dört</a:t>
            </a:r>
          </a:p>
          <a:p>
            <a:pPr lvl="4"/>
            <a:r>
              <a:t>Gövde Düzeyi Beş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pasted-image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56091" y="715873"/>
            <a:ext cx="12492618" cy="832185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