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1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0"/>
  </p:notesMasterIdLst>
  <p:sldIdLst>
    <p:sldId id="256" r:id="rId2"/>
    <p:sldId id="278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79" r:id="rId11"/>
    <p:sldId id="269" r:id="rId12"/>
    <p:sldId id="267" r:id="rId13"/>
    <p:sldId id="268" r:id="rId14"/>
    <p:sldId id="270" r:id="rId15"/>
    <p:sldId id="272" r:id="rId16"/>
    <p:sldId id="274" r:id="rId17"/>
    <p:sldId id="275" r:id="rId18"/>
    <p:sldId id="276" r:id="rId19"/>
  </p:sldIdLst>
  <p:sldSz cx="9902825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11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285"/>
    <p:restoredTop sz="94674"/>
  </p:normalViewPr>
  <p:slideViewPr>
    <p:cSldViewPr snapToGrid="0" snapToObjects="1">
      <p:cViewPr varScale="1">
        <p:scale>
          <a:sx n="85" d="100"/>
          <a:sy n="85" d="100"/>
        </p:scale>
        <p:origin x="1134" y="96"/>
      </p:cViewPr>
      <p:guideLst>
        <p:guide orient="horz" pos="2160"/>
        <p:guide pos="311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jpg"/><Relationship Id="rId1" Type="http://schemas.openxmlformats.org/officeDocument/2006/relationships/image" Target="../media/image3.jp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5.jpg"/><Relationship Id="rId1" Type="http://schemas.openxmlformats.org/officeDocument/2006/relationships/image" Target="../media/image3.jp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A1BFFA6-D160-43C0-B942-93E22F8C3828}" type="doc">
      <dgm:prSet loTypeId="urn:microsoft.com/office/officeart/2008/layout/AscendingPictureAccentProcess" loCatId="pictur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tr-TR"/>
        </a:p>
      </dgm:t>
    </dgm:pt>
    <dgm:pt modelId="{20535EB1-47B1-4556-A2CD-9D4698238F76}">
      <dgm:prSet phldrT="[Metin]"/>
      <dgm:spPr/>
      <dgm:t>
        <a:bodyPr/>
        <a:lstStyle/>
        <a:p>
          <a:r>
            <a:rPr lang="tr-TR" dirty="0"/>
            <a:t>PSİKOLOJİK ETKİ</a:t>
          </a:r>
        </a:p>
      </dgm:t>
    </dgm:pt>
    <dgm:pt modelId="{529035F9-4436-4560-9FD2-D423599B1DB2}" type="parTrans" cxnId="{41921EC1-7B58-4D17-B315-A5D2587C9ECC}">
      <dgm:prSet/>
      <dgm:spPr/>
      <dgm:t>
        <a:bodyPr/>
        <a:lstStyle/>
        <a:p>
          <a:endParaRPr lang="tr-TR"/>
        </a:p>
      </dgm:t>
    </dgm:pt>
    <dgm:pt modelId="{3BA8903D-1CFD-43AB-B043-D879BF2BEC6F}" type="sibTrans" cxnId="{41921EC1-7B58-4D17-B315-A5D2587C9ECC}">
      <dgm:prSet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6000" r="-26000"/>
          </a:stretch>
        </a:blipFill>
      </dgm:spPr>
      <dgm:t>
        <a:bodyPr/>
        <a:lstStyle/>
        <a:p>
          <a:endParaRPr lang="tr-TR"/>
        </a:p>
      </dgm:t>
    </dgm:pt>
    <dgm:pt modelId="{36CC7F04-6968-4872-BBF3-23AE49391BA6}">
      <dgm:prSet phldrT="[Metin]"/>
      <dgm:spPr/>
      <dgm:t>
        <a:bodyPr/>
        <a:lstStyle/>
        <a:p>
          <a:r>
            <a:rPr lang="tr-TR" dirty="0"/>
            <a:t>PERFORMANS ETKİSİ</a:t>
          </a:r>
        </a:p>
      </dgm:t>
    </dgm:pt>
    <dgm:pt modelId="{70EAF621-634D-4BE1-B5A0-1E8CBF3F9C78}" type="parTrans" cxnId="{90955435-082C-4666-801F-E6337CE122B3}">
      <dgm:prSet/>
      <dgm:spPr/>
      <dgm:t>
        <a:bodyPr/>
        <a:lstStyle/>
        <a:p>
          <a:endParaRPr lang="tr-TR"/>
        </a:p>
      </dgm:t>
    </dgm:pt>
    <dgm:pt modelId="{D56D5123-C9CA-48A8-8407-99182D8789A4}" type="sibTrans" cxnId="{90955435-082C-4666-801F-E6337CE122B3}">
      <dgm:prSet/>
      <dgm:spPr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32000" r="-32000"/>
          </a:stretch>
        </a:blipFill>
      </dgm:spPr>
      <dgm:t>
        <a:bodyPr/>
        <a:lstStyle/>
        <a:p>
          <a:endParaRPr lang="tr-TR"/>
        </a:p>
      </dgm:t>
    </dgm:pt>
    <dgm:pt modelId="{FAFA74FA-5DD4-4A2C-A6C6-2021A1E10905}">
      <dgm:prSet/>
      <dgm:spPr/>
      <dgm:t>
        <a:bodyPr/>
        <a:lstStyle/>
        <a:p>
          <a:r>
            <a:rPr lang="tr-TR" dirty="0"/>
            <a:t>FİZYOLOJİK ETKİ</a:t>
          </a:r>
        </a:p>
      </dgm:t>
    </dgm:pt>
    <dgm:pt modelId="{FD7EFB09-555B-4733-BA39-A33B19EC26B1}" type="parTrans" cxnId="{122ED535-5455-4749-B022-1D4E1FA7EED8}">
      <dgm:prSet/>
      <dgm:spPr/>
      <dgm:t>
        <a:bodyPr/>
        <a:lstStyle/>
        <a:p>
          <a:endParaRPr lang="tr-TR"/>
        </a:p>
      </dgm:t>
    </dgm:pt>
    <dgm:pt modelId="{6DB8E760-9E36-42E5-86DC-BB1D13948EC5}" type="sibTrans" cxnId="{122ED535-5455-4749-B022-1D4E1FA7EED8}">
      <dgm:prSet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39000" r="-39000"/>
          </a:stretch>
        </a:blipFill>
      </dgm:spPr>
      <dgm:t>
        <a:bodyPr/>
        <a:lstStyle/>
        <a:p>
          <a:endParaRPr lang="tr-TR"/>
        </a:p>
      </dgm:t>
    </dgm:pt>
    <dgm:pt modelId="{FB211D35-0A44-4603-8655-71F78B412145}" type="pres">
      <dgm:prSet presAssocID="{DA1BFFA6-D160-43C0-B942-93E22F8C3828}" presName="Name0" presStyleCnt="0">
        <dgm:presLayoutVars>
          <dgm:chMax val="7"/>
          <dgm:chPref val="7"/>
          <dgm:dir/>
        </dgm:presLayoutVars>
      </dgm:prSet>
      <dgm:spPr/>
    </dgm:pt>
    <dgm:pt modelId="{C63CA2AC-CDEE-4043-A5FD-5577F99341D2}" type="pres">
      <dgm:prSet presAssocID="{DA1BFFA6-D160-43C0-B942-93E22F8C3828}" presName="dot1" presStyleLbl="alignNode1" presStyleIdx="0" presStyleCnt="12"/>
      <dgm:spPr/>
    </dgm:pt>
    <dgm:pt modelId="{1A1A4770-ED24-467F-9A6F-D52739879918}" type="pres">
      <dgm:prSet presAssocID="{DA1BFFA6-D160-43C0-B942-93E22F8C3828}" presName="dot2" presStyleLbl="alignNode1" presStyleIdx="1" presStyleCnt="12"/>
      <dgm:spPr/>
    </dgm:pt>
    <dgm:pt modelId="{BE0F59B7-EFCC-45DB-9A19-D2467CCB610C}" type="pres">
      <dgm:prSet presAssocID="{DA1BFFA6-D160-43C0-B942-93E22F8C3828}" presName="dot3" presStyleLbl="alignNode1" presStyleIdx="2" presStyleCnt="12"/>
      <dgm:spPr/>
    </dgm:pt>
    <dgm:pt modelId="{A8EBF9F3-7D3F-464D-9E72-F4AED59647AB}" type="pres">
      <dgm:prSet presAssocID="{DA1BFFA6-D160-43C0-B942-93E22F8C3828}" presName="dot4" presStyleLbl="alignNode1" presStyleIdx="3" presStyleCnt="12"/>
      <dgm:spPr/>
    </dgm:pt>
    <dgm:pt modelId="{92716420-2E4C-4EE4-938D-6827BFAC492E}" type="pres">
      <dgm:prSet presAssocID="{DA1BFFA6-D160-43C0-B942-93E22F8C3828}" presName="dot5" presStyleLbl="alignNode1" presStyleIdx="4" presStyleCnt="12"/>
      <dgm:spPr/>
    </dgm:pt>
    <dgm:pt modelId="{FCE7CE0E-A405-49B7-867C-DB9A6E25F100}" type="pres">
      <dgm:prSet presAssocID="{DA1BFFA6-D160-43C0-B942-93E22F8C3828}" presName="dotArrow1" presStyleLbl="alignNode1" presStyleIdx="5" presStyleCnt="12"/>
      <dgm:spPr/>
    </dgm:pt>
    <dgm:pt modelId="{69807D96-6703-4010-A3E5-C9EA8E9755D2}" type="pres">
      <dgm:prSet presAssocID="{DA1BFFA6-D160-43C0-B942-93E22F8C3828}" presName="dotArrow2" presStyleLbl="alignNode1" presStyleIdx="6" presStyleCnt="12"/>
      <dgm:spPr/>
    </dgm:pt>
    <dgm:pt modelId="{07BD6640-A1CA-4F84-A0AC-CE6D5684981A}" type="pres">
      <dgm:prSet presAssocID="{DA1BFFA6-D160-43C0-B942-93E22F8C3828}" presName="dotArrow3" presStyleLbl="alignNode1" presStyleIdx="7" presStyleCnt="12"/>
      <dgm:spPr/>
    </dgm:pt>
    <dgm:pt modelId="{AB61BF5C-03A7-44C2-9D83-86CBF9E2EC70}" type="pres">
      <dgm:prSet presAssocID="{DA1BFFA6-D160-43C0-B942-93E22F8C3828}" presName="dotArrow4" presStyleLbl="alignNode1" presStyleIdx="8" presStyleCnt="12"/>
      <dgm:spPr/>
    </dgm:pt>
    <dgm:pt modelId="{3F881651-982E-438E-9760-2DB981969D2E}" type="pres">
      <dgm:prSet presAssocID="{DA1BFFA6-D160-43C0-B942-93E22F8C3828}" presName="dotArrow5" presStyleLbl="alignNode1" presStyleIdx="9" presStyleCnt="12"/>
      <dgm:spPr/>
    </dgm:pt>
    <dgm:pt modelId="{C695997B-4379-4306-84BF-BB1A7BD71F17}" type="pres">
      <dgm:prSet presAssocID="{DA1BFFA6-D160-43C0-B942-93E22F8C3828}" presName="dotArrow6" presStyleLbl="alignNode1" presStyleIdx="10" presStyleCnt="12"/>
      <dgm:spPr/>
    </dgm:pt>
    <dgm:pt modelId="{61AEC530-C7FC-45B7-8458-3A61C4708E1C}" type="pres">
      <dgm:prSet presAssocID="{DA1BFFA6-D160-43C0-B942-93E22F8C3828}" presName="dotArrow7" presStyleLbl="alignNode1" presStyleIdx="11" presStyleCnt="12"/>
      <dgm:spPr/>
    </dgm:pt>
    <dgm:pt modelId="{C49CCDD7-D42F-4DF7-B5F2-2099CDBD85FA}" type="pres">
      <dgm:prSet presAssocID="{20535EB1-47B1-4556-A2CD-9D4698238F76}" presName="parTx1" presStyleLbl="node1" presStyleIdx="0" presStyleCnt="3"/>
      <dgm:spPr/>
    </dgm:pt>
    <dgm:pt modelId="{E5AF0BF3-B744-4552-AD30-9D3633E34163}" type="pres">
      <dgm:prSet presAssocID="{3BA8903D-1CFD-43AB-B043-D879BF2BEC6F}" presName="picture1" presStyleCnt="0"/>
      <dgm:spPr/>
    </dgm:pt>
    <dgm:pt modelId="{BD260E37-4871-4827-A729-E70917096969}" type="pres">
      <dgm:prSet presAssocID="{3BA8903D-1CFD-43AB-B043-D879BF2BEC6F}" presName="imageRepeatNode" presStyleLbl="fgImgPlace1" presStyleIdx="0" presStyleCnt="3" custLinFactNeighborX="-18726" custLinFactNeighborY="1498"/>
      <dgm:spPr/>
    </dgm:pt>
    <dgm:pt modelId="{4D075D7B-A481-4D7D-8CE9-85BCEC9472F2}" type="pres">
      <dgm:prSet presAssocID="{FAFA74FA-5DD4-4A2C-A6C6-2021A1E10905}" presName="parTx2" presStyleLbl="node1" presStyleIdx="1" presStyleCnt="3"/>
      <dgm:spPr/>
    </dgm:pt>
    <dgm:pt modelId="{5D65883B-BC3A-4C71-8E29-4E09190FAB0B}" type="pres">
      <dgm:prSet presAssocID="{6DB8E760-9E36-42E5-86DC-BB1D13948EC5}" presName="picture2" presStyleCnt="0"/>
      <dgm:spPr/>
    </dgm:pt>
    <dgm:pt modelId="{5A627BF1-A22D-4189-AEE7-29763FC71534}" type="pres">
      <dgm:prSet presAssocID="{6DB8E760-9E36-42E5-86DC-BB1D13948EC5}" presName="imageRepeatNode" presStyleLbl="fgImgPlace1" presStyleIdx="1" presStyleCnt="3"/>
      <dgm:spPr/>
    </dgm:pt>
    <dgm:pt modelId="{475C0C15-6713-4228-A927-D8A5E008A78E}" type="pres">
      <dgm:prSet presAssocID="{36CC7F04-6968-4872-BBF3-23AE49391BA6}" presName="parTx3" presStyleLbl="node1" presStyleIdx="2" presStyleCnt="3"/>
      <dgm:spPr/>
    </dgm:pt>
    <dgm:pt modelId="{B917E4B7-24FB-4DA6-92B4-D6F4F2A19AE0}" type="pres">
      <dgm:prSet presAssocID="{D56D5123-C9CA-48A8-8407-99182D8789A4}" presName="picture3" presStyleCnt="0"/>
      <dgm:spPr/>
    </dgm:pt>
    <dgm:pt modelId="{A7717CC5-7242-4110-9F3E-78376EBA7C4F}" type="pres">
      <dgm:prSet presAssocID="{D56D5123-C9CA-48A8-8407-99182D8789A4}" presName="imageRepeatNode" presStyleLbl="fgImgPlace1" presStyleIdx="2" presStyleCnt="3"/>
      <dgm:spPr/>
    </dgm:pt>
  </dgm:ptLst>
  <dgm:cxnLst>
    <dgm:cxn modelId="{D70E7D0A-054E-4DB2-8CE0-9C3DDB666025}" type="presOf" srcId="{3BA8903D-1CFD-43AB-B043-D879BF2BEC6F}" destId="{BD260E37-4871-4827-A729-E70917096969}" srcOrd="0" destOrd="0" presId="urn:microsoft.com/office/officeart/2008/layout/AscendingPictureAccentProcess"/>
    <dgm:cxn modelId="{315F052E-9636-42EF-B8C7-5B604F28EA59}" type="presOf" srcId="{36CC7F04-6968-4872-BBF3-23AE49391BA6}" destId="{475C0C15-6713-4228-A927-D8A5E008A78E}" srcOrd="0" destOrd="0" presId="urn:microsoft.com/office/officeart/2008/layout/AscendingPictureAccentProcess"/>
    <dgm:cxn modelId="{90955435-082C-4666-801F-E6337CE122B3}" srcId="{DA1BFFA6-D160-43C0-B942-93E22F8C3828}" destId="{36CC7F04-6968-4872-BBF3-23AE49391BA6}" srcOrd="2" destOrd="0" parTransId="{70EAF621-634D-4BE1-B5A0-1E8CBF3F9C78}" sibTransId="{D56D5123-C9CA-48A8-8407-99182D8789A4}"/>
    <dgm:cxn modelId="{122ED535-5455-4749-B022-1D4E1FA7EED8}" srcId="{DA1BFFA6-D160-43C0-B942-93E22F8C3828}" destId="{FAFA74FA-5DD4-4A2C-A6C6-2021A1E10905}" srcOrd="1" destOrd="0" parTransId="{FD7EFB09-555B-4733-BA39-A33B19EC26B1}" sibTransId="{6DB8E760-9E36-42E5-86DC-BB1D13948EC5}"/>
    <dgm:cxn modelId="{11217436-7676-4135-A40B-E2CF85696634}" type="presOf" srcId="{6DB8E760-9E36-42E5-86DC-BB1D13948EC5}" destId="{5A627BF1-A22D-4189-AEE7-29763FC71534}" srcOrd="0" destOrd="0" presId="urn:microsoft.com/office/officeart/2008/layout/AscendingPictureAccentProcess"/>
    <dgm:cxn modelId="{CE77496C-B0B9-4C72-A76E-21184D6FE78C}" type="presOf" srcId="{DA1BFFA6-D160-43C0-B942-93E22F8C3828}" destId="{FB211D35-0A44-4603-8655-71F78B412145}" srcOrd="0" destOrd="0" presId="urn:microsoft.com/office/officeart/2008/layout/AscendingPictureAccentProcess"/>
    <dgm:cxn modelId="{B3B3A0C0-E84A-408E-A689-45EB47164298}" type="presOf" srcId="{20535EB1-47B1-4556-A2CD-9D4698238F76}" destId="{C49CCDD7-D42F-4DF7-B5F2-2099CDBD85FA}" srcOrd="0" destOrd="0" presId="urn:microsoft.com/office/officeart/2008/layout/AscendingPictureAccentProcess"/>
    <dgm:cxn modelId="{41921EC1-7B58-4D17-B315-A5D2587C9ECC}" srcId="{DA1BFFA6-D160-43C0-B942-93E22F8C3828}" destId="{20535EB1-47B1-4556-A2CD-9D4698238F76}" srcOrd="0" destOrd="0" parTransId="{529035F9-4436-4560-9FD2-D423599B1DB2}" sibTransId="{3BA8903D-1CFD-43AB-B043-D879BF2BEC6F}"/>
    <dgm:cxn modelId="{E73B78E1-5BD1-4FA8-908A-246410FBD89D}" type="presOf" srcId="{D56D5123-C9CA-48A8-8407-99182D8789A4}" destId="{A7717CC5-7242-4110-9F3E-78376EBA7C4F}" srcOrd="0" destOrd="0" presId="urn:microsoft.com/office/officeart/2008/layout/AscendingPictureAccentProcess"/>
    <dgm:cxn modelId="{CC640FFE-7D64-4FD4-8C83-208F16450C80}" type="presOf" srcId="{FAFA74FA-5DD4-4A2C-A6C6-2021A1E10905}" destId="{4D075D7B-A481-4D7D-8CE9-85BCEC9472F2}" srcOrd="0" destOrd="0" presId="urn:microsoft.com/office/officeart/2008/layout/AscendingPictureAccentProcess"/>
    <dgm:cxn modelId="{899F702B-0895-4CE0-B84B-56605107DC66}" type="presParOf" srcId="{FB211D35-0A44-4603-8655-71F78B412145}" destId="{C63CA2AC-CDEE-4043-A5FD-5577F99341D2}" srcOrd="0" destOrd="0" presId="urn:microsoft.com/office/officeart/2008/layout/AscendingPictureAccentProcess"/>
    <dgm:cxn modelId="{CD52592C-2BC0-421C-BB80-63EE3C81A66B}" type="presParOf" srcId="{FB211D35-0A44-4603-8655-71F78B412145}" destId="{1A1A4770-ED24-467F-9A6F-D52739879918}" srcOrd="1" destOrd="0" presId="urn:microsoft.com/office/officeart/2008/layout/AscendingPictureAccentProcess"/>
    <dgm:cxn modelId="{51E1C7E6-68E2-4D7E-B507-BD0CEC40AE90}" type="presParOf" srcId="{FB211D35-0A44-4603-8655-71F78B412145}" destId="{BE0F59B7-EFCC-45DB-9A19-D2467CCB610C}" srcOrd="2" destOrd="0" presId="urn:microsoft.com/office/officeart/2008/layout/AscendingPictureAccentProcess"/>
    <dgm:cxn modelId="{74EFEC9A-7971-4092-AFFD-CE1775C84BD9}" type="presParOf" srcId="{FB211D35-0A44-4603-8655-71F78B412145}" destId="{A8EBF9F3-7D3F-464D-9E72-F4AED59647AB}" srcOrd="3" destOrd="0" presId="urn:microsoft.com/office/officeart/2008/layout/AscendingPictureAccentProcess"/>
    <dgm:cxn modelId="{97C44613-D9BF-46AD-ACBF-646A710517FE}" type="presParOf" srcId="{FB211D35-0A44-4603-8655-71F78B412145}" destId="{92716420-2E4C-4EE4-938D-6827BFAC492E}" srcOrd="4" destOrd="0" presId="urn:microsoft.com/office/officeart/2008/layout/AscendingPictureAccentProcess"/>
    <dgm:cxn modelId="{11F67F78-31B2-4BFD-8B67-12D09B72AD46}" type="presParOf" srcId="{FB211D35-0A44-4603-8655-71F78B412145}" destId="{FCE7CE0E-A405-49B7-867C-DB9A6E25F100}" srcOrd="5" destOrd="0" presId="urn:microsoft.com/office/officeart/2008/layout/AscendingPictureAccentProcess"/>
    <dgm:cxn modelId="{EFF4BF4C-49F0-490C-9962-468D3AD751B8}" type="presParOf" srcId="{FB211D35-0A44-4603-8655-71F78B412145}" destId="{69807D96-6703-4010-A3E5-C9EA8E9755D2}" srcOrd="6" destOrd="0" presId="urn:microsoft.com/office/officeart/2008/layout/AscendingPictureAccentProcess"/>
    <dgm:cxn modelId="{61D0632F-7C31-43E7-8C95-7F6BE91ADB0B}" type="presParOf" srcId="{FB211D35-0A44-4603-8655-71F78B412145}" destId="{07BD6640-A1CA-4F84-A0AC-CE6D5684981A}" srcOrd="7" destOrd="0" presId="urn:microsoft.com/office/officeart/2008/layout/AscendingPictureAccentProcess"/>
    <dgm:cxn modelId="{D1C8FDC4-3816-4853-83CE-8B33B813E117}" type="presParOf" srcId="{FB211D35-0A44-4603-8655-71F78B412145}" destId="{AB61BF5C-03A7-44C2-9D83-86CBF9E2EC70}" srcOrd="8" destOrd="0" presId="urn:microsoft.com/office/officeart/2008/layout/AscendingPictureAccentProcess"/>
    <dgm:cxn modelId="{79821E83-82AA-4B0E-9A92-EC0E7EFA288A}" type="presParOf" srcId="{FB211D35-0A44-4603-8655-71F78B412145}" destId="{3F881651-982E-438E-9760-2DB981969D2E}" srcOrd="9" destOrd="0" presId="urn:microsoft.com/office/officeart/2008/layout/AscendingPictureAccentProcess"/>
    <dgm:cxn modelId="{CE01EDCB-6933-441A-A06A-99EC91D2DDFA}" type="presParOf" srcId="{FB211D35-0A44-4603-8655-71F78B412145}" destId="{C695997B-4379-4306-84BF-BB1A7BD71F17}" srcOrd="10" destOrd="0" presId="urn:microsoft.com/office/officeart/2008/layout/AscendingPictureAccentProcess"/>
    <dgm:cxn modelId="{AFB71640-69D8-42FB-BDD6-1B58B9A966C0}" type="presParOf" srcId="{FB211D35-0A44-4603-8655-71F78B412145}" destId="{61AEC530-C7FC-45B7-8458-3A61C4708E1C}" srcOrd="11" destOrd="0" presId="urn:microsoft.com/office/officeart/2008/layout/AscendingPictureAccentProcess"/>
    <dgm:cxn modelId="{96F710F4-50E4-49ED-AE90-26C5FF7B1013}" type="presParOf" srcId="{FB211D35-0A44-4603-8655-71F78B412145}" destId="{C49CCDD7-D42F-4DF7-B5F2-2099CDBD85FA}" srcOrd="12" destOrd="0" presId="urn:microsoft.com/office/officeart/2008/layout/AscendingPictureAccentProcess"/>
    <dgm:cxn modelId="{76DD1EFD-F16C-42BA-80E1-2466706C96C5}" type="presParOf" srcId="{FB211D35-0A44-4603-8655-71F78B412145}" destId="{E5AF0BF3-B744-4552-AD30-9D3633E34163}" srcOrd="13" destOrd="0" presId="urn:microsoft.com/office/officeart/2008/layout/AscendingPictureAccentProcess"/>
    <dgm:cxn modelId="{C9840516-AFDC-4DE2-B0C1-242EFFFDB241}" type="presParOf" srcId="{E5AF0BF3-B744-4552-AD30-9D3633E34163}" destId="{BD260E37-4871-4827-A729-E70917096969}" srcOrd="0" destOrd="0" presId="urn:microsoft.com/office/officeart/2008/layout/AscendingPictureAccentProcess"/>
    <dgm:cxn modelId="{3E2F4DE6-1250-4137-A6D8-BF08F63B484E}" type="presParOf" srcId="{FB211D35-0A44-4603-8655-71F78B412145}" destId="{4D075D7B-A481-4D7D-8CE9-85BCEC9472F2}" srcOrd="14" destOrd="0" presId="urn:microsoft.com/office/officeart/2008/layout/AscendingPictureAccentProcess"/>
    <dgm:cxn modelId="{7BED6B66-37CF-464D-8B99-B1D33954319E}" type="presParOf" srcId="{FB211D35-0A44-4603-8655-71F78B412145}" destId="{5D65883B-BC3A-4C71-8E29-4E09190FAB0B}" srcOrd="15" destOrd="0" presId="urn:microsoft.com/office/officeart/2008/layout/AscendingPictureAccentProcess"/>
    <dgm:cxn modelId="{3FB8412A-FBBD-452D-90A7-7D0E90B8CD31}" type="presParOf" srcId="{5D65883B-BC3A-4C71-8E29-4E09190FAB0B}" destId="{5A627BF1-A22D-4189-AEE7-29763FC71534}" srcOrd="0" destOrd="0" presId="urn:microsoft.com/office/officeart/2008/layout/AscendingPictureAccentProcess"/>
    <dgm:cxn modelId="{75771AF6-7963-48DF-9F22-015A479866BD}" type="presParOf" srcId="{FB211D35-0A44-4603-8655-71F78B412145}" destId="{475C0C15-6713-4228-A927-D8A5E008A78E}" srcOrd="16" destOrd="0" presId="urn:microsoft.com/office/officeart/2008/layout/AscendingPictureAccentProcess"/>
    <dgm:cxn modelId="{F0211A32-83D3-40E6-945A-1861B3F29C2F}" type="presParOf" srcId="{FB211D35-0A44-4603-8655-71F78B412145}" destId="{B917E4B7-24FB-4DA6-92B4-D6F4F2A19AE0}" srcOrd="17" destOrd="0" presId="urn:microsoft.com/office/officeart/2008/layout/AscendingPictureAccentProcess"/>
    <dgm:cxn modelId="{7F5CCF15-3F1D-4ACE-AEBD-53E47D63B4DF}" type="presParOf" srcId="{B917E4B7-24FB-4DA6-92B4-D6F4F2A19AE0}" destId="{A7717CC5-7242-4110-9F3E-78376EBA7C4F}" srcOrd="0" destOrd="0" presId="urn:microsoft.com/office/officeart/2008/layout/AscendingPictureAccentProcess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FB6A1C9-D5DC-409A-BA14-6970AAC1DE4F}" type="doc">
      <dgm:prSet loTypeId="urn:microsoft.com/office/officeart/2005/8/layout/hList1" loCatId="list" qsTypeId="urn:microsoft.com/office/officeart/2005/8/quickstyle/3d2" qsCatId="3D" csTypeId="urn:microsoft.com/office/officeart/2005/8/colors/accent1_2" csCatId="accent1" phldr="1"/>
      <dgm:spPr/>
      <dgm:t>
        <a:bodyPr/>
        <a:lstStyle/>
        <a:p>
          <a:endParaRPr lang="tr-TR"/>
        </a:p>
      </dgm:t>
    </dgm:pt>
    <dgm:pt modelId="{BF44B38D-3190-4128-94E4-4F1106E29C8C}">
      <dgm:prSet phldrT="[Metin]"/>
      <dgm:spPr/>
      <dgm:t>
        <a:bodyPr/>
        <a:lstStyle/>
        <a:p>
          <a:r>
            <a:rPr lang="tr-TR" dirty="0"/>
            <a:t>ÖNCEKİ ÇALIŞMALAR</a:t>
          </a:r>
        </a:p>
      </dgm:t>
    </dgm:pt>
    <dgm:pt modelId="{EE2F42B1-4B42-45A7-95EA-7129CC29ECE1}" type="parTrans" cxnId="{A0FB1B06-9E11-4494-BF48-74AAAD6B61D1}">
      <dgm:prSet/>
      <dgm:spPr/>
      <dgm:t>
        <a:bodyPr/>
        <a:lstStyle/>
        <a:p>
          <a:endParaRPr lang="tr-TR"/>
        </a:p>
      </dgm:t>
    </dgm:pt>
    <dgm:pt modelId="{3564179A-ADEC-4B5A-8C95-A3BE48FA7885}" type="sibTrans" cxnId="{A0FB1B06-9E11-4494-BF48-74AAAD6B61D1}">
      <dgm:prSet/>
      <dgm:spPr/>
      <dgm:t>
        <a:bodyPr/>
        <a:lstStyle/>
        <a:p>
          <a:endParaRPr lang="tr-TR"/>
        </a:p>
      </dgm:t>
    </dgm:pt>
    <dgm:pt modelId="{641E8A84-0A4B-4BA8-A0EA-29CC369D1FF0}">
      <dgm:prSet phldrT="[Metin]"/>
      <dgm:spPr/>
      <dgm:t>
        <a:bodyPr/>
        <a:lstStyle/>
        <a:p>
          <a:r>
            <a:rPr lang="tr-TR" dirty="0"/>
            <a:t>Literatür taraması</a:t>
          </a:r>
        </a:p>
      </dgm:t>
    </dgm:pt>
    <dgm:pt modelId="{6A096C4B-F284-4142-9D0F-7FC9C5446627}" type="parTrans" cxnId="{BA6B287A-A7E1-425A-859F-75454A6A3F3C}">
      <dgm:prSet/>
      <dgm:spPr/>
      <dgm:t>
        <a:bodyPr/>
        <a:lstStyle/>
        <a:p>
          <a:endParaRPr lang="tr-TR"/>
        </a:p>
      </dgm:t>
    </dgm:pt>
    <dgm:pt modelId="{ED174EE9-D20D-4DC5-8854-F82E4A1E65BC}" type="sibTrans" cxnId="{BA6B287A-A7E1-425A-859F-75454A6A3F3C}">
      <dgm:prSet/>
      <dgm:spPr/>
      <dgm:t>
        <a:bodyPr/>
        <a:lstStyle/>
        <a:p>
          <a:endParaRPr lang="tr-TR"/>
        </a:p>
      </dgm:t>
    </dgm:pt>
    <dgm:pt modelId="{30D692C9-61B5-45F2-9156-0834A3BC3BD9}">
      <dgm:prSet phldrT="[Metin]"/>
      <dgm:spPr/>
      <dgm:t>
        <a:bodyPr/>
        <a:lstStyle/>
        <a:p>
          <a:r>
            <a:rPr lang="tr-TR" dirty="0"/>
            <a:t>TASLAK YÖNETMELİK</a:t>
          </a:r>
        </a:p>
      </dgm:t>
    </dgm:pt>
    <dgm:pt modelId="{7E94625D-5B27-4161-A781-88059E762B2C}" type="parTrans" cxnId="{601679C1-CD0D-4063-AA88-87126261D0B4}">
      <dgm:prSet/>
      <dgm:spPr/>
      <dgm:t>
        <a:bodyPr/>
        <a:lstStyle/>
        <a:p>
          <a:endParaRPr lang="tr-TR"/>
        </a:p>
      </dgm:t>
    </dgm:pt>
    <dgm:pt modelId="{CF2A27F0-AE92-4C0D-BC40-A4ECB1301AE1}" type="sibTrans" cxnId="{601679C1-CD0D-4063-AA88-87126261D0B4}">
      <dgm:prSet/>
      <dgm:spPr/>
      <dgm:t>
        <a:bodyPr/>
        <a:lstStyle/>
        <a:p>
          <a:endParaRPr lang="tr-TR"/>
        </a:p>
      </dgm:t>
    </dgm:pt>
    <dgm:pt modelId="{0898115F-AD77-46CB-94CC-3B889A299D43}">
      <dgm:prSet phldrT="[Metin]"/>
      <dgm:spPr/>
      <dgm:t>
        <a:bodyPr/>
        <a:lstStyle/>
        <a:p>
          <a:r>
            <a:rPr lang="tr-TR" dirty="0"/>
            <a:t>Konfor şartlarına uygun tasarım yöntemi</a:t>
          </a:r>
        </a:p>
      </dgm:t>
    </dgm:pt>
    <dgm:pt modelId="{2828CB5B-1061-43CC-B00A-74629D1D52A1}" type="parTrans" cxnId="{07095D90-D74C-42E7-A7D8-FAC3A81EB3FF}">
      <dgm:prSet/>
      <dgm:spPr/>
      <dgm:t>
        <a:bodyPr/>
        <a:lstStyle/>
        <a:p>
          <a:endParaRPr lang="tr-TR"/>
        </a:p>
      </dgm:t>
    </dgm:pt>
    <dgm:pt modelId="{1F169634-7888-4289-8272-F91FA63C6680}" type="sibTrans" cxnId="{07095D90-D74C-42E7-A7D8-FAC3A81EB3FF}">
      <dgm:prSet/>
      <dgm:spPr/>
      <dgm:t>
        <a:bodyPr/>
        <a:lstStyle/>
        <a:p>
          <a:endParaRPr lang="tr-TR"/>
        </a:p>
      </dgm:t>
    </dgm:pt>
    <dgm:pt modelId="{C7B4EF6A-63B5-4B5B-93D0-E302B29FE1D8}">
      <dgm:prSet phldrT="[Metin]"/>
      <dgm:spPr/>
      <dgm:t>
        <a:bodyPr/>
        <a:lstStyle/>
        <a:p>
          <a:r>
            <a:rPr lang="tr-TR" dirty="0"/>
            <a:t>ETKİ ANALİZİ</a:t>
          </a:r>
        </a:p>
      </dgm:t>
    </dgm:pt>
    <dgm:pt modelId="{75542D1C-0132-4AC5-A00D-19E794B76650}" type="parTrans" cxnId="{F2FE62EC-BD9F-4F7B-88CC-126365D1B0F7}">
      <dgm:prSet/>
      <dgm:spPr/>
      <dgm:t>
        <a:bodyPr/>
        <a:lstStyle/>
        <a:p>
          <a:endParaRPr lang="tr-TR"/>
        </a:p>
      </dgm:t>
    </dgm:pt>
    <dgm:pt modelId="{945A79DB-4B31-4981-92BB-C7BFE050E013}" type="sibTrans" cxnId="{F2FE62EC-BD9F-4F7B-88CC-126365D1B0F7}">
      <dgm:prSet/>
      <dgm:spPr/>
      <dgm:t>
        <a:bodyPr/>
        <a:lstStyle/>
        <a:p>
          <a:endParaRPr lang="tr-TR"/>
        </a:p>
      </dgm:t>
    </dgm:pt>
    <dgm:pt modelId="{66AFAC0B-950F-4355-BDF0-D146FA478391}">
      <dgm:prSet phldrT="[Metin]"/>
      <dgm:spPr/>
      <dgm:t>
        <a:bodyPr/>
        <a:lstStyle/>
        <a:p>
          <a:r>
            <a:rPr lang="tr-TR" dirty="0"/>
            <a:t>DÜZENLEME</a:t>
          </a:r>
        </a:p>
      </dgm:t>
    </dgm:pt>
    <dgm:pt modelId="{E06D6B6F-B9C6-4812-858D-BACFB373CCE2}" type="parTrans" cxnId="{34A8A448-ADE3-483B-9711-09B635A8BA61}">
      <dgm:prSet/>
      <dgm:spPr/>
      <dgm:t>
        <a:bodyPr/>
        <a:lstStyle/>
        <a:p>
          <a:endParaRPr lang="tr-TR"/>
        </a:p>
      </dgm:t>
    </dgm:pt>
    <dgm:pt modelId="{EC3C6C1C-39D6-4F59-A7DF-1473AED28DBE}" type="sibTrans" cxnId="{34A8A448-ADE3-483B-9711-09B635A8BA61}">
      <dgm:prSet/>
      <dgm:spPr/>
      <dgm:t>
        <a:bodyPr/>
        <a:lstStyle/>
        <a:p>
          <a:endParaRPr lang="tr-TR"/>
        </a:p>
      </dgm:t>
    </dgm:pt>
    <dgm:pt modelId="{7F6E6D42-2311-433E-BFB3-9A361E83E67C}">
      <dgm:prSet phldrT="[Metin]"/>
      <dgm:spPr/>
      <dgm:t>
        <a:bodyPr/>
        <a:lstStyle/>
        <a:p>
          <a:r>
            <a:rPr lang="tr-TR" dirty="0"/>
            <a:t>AB’deki mevcut durum</a:t>
          </a:r>
        </a:p>
      </dgm:t>
    </dgm:pt>
    <dgm:pt modelId="{75FF1010-BB19-428B-BDDC-E3B31F3AE86A}" type="parTrans" cxnId="{3AE01832-219E-4BF1-9A0A-7A1204AB6BC2}">
      <dgm:prSet/>
      <dgm:spPr/>
      <dgm:t>
        <a:bodyPr/>
        <a:lstStyle/>
        <a:p>
          <a:endParaRPr lang="tr-TR"/>
        </a:p>
      </dgm:t>
    </dgm:pt>
    <dgm:pt modelId="{4308C98C-95B9-45BE-B378-94DB49961352}" type="sibTrans" cxnId="{3AE01832-219E-4BF1-9A0A-7A1204AB6BC2}">
      <dgm:prSet/>
      <dgm:spPr/>
      <dgm:t>
        <a:bodyPr/>
        <a:lstStyle/>
        <a:p>
          <a:endParaRPr lang="tr-TR"/>
        </a:p>
      </dgm:t>
    </dgm:pt>
    <dgm:pt modelId="{77979EC5-8E5B-40F0-BDB8-4CCCDC341BA2}">
      <dgm:prSet phldrT="[Metin]"/>
      <dgm:spPr/>
      <dgm:t>
        <a:bodyPr/>
        <a:lstStyle/>
        <a:p>
          <a:r>
            <a:rPr lang="tr-TR" dirty="0"/>
            <a:t>AB Projesi</a:t>
          </a:r>
        </a:p>
      </dgm:t>
    </dgm:pt>
    <dgm:pt modelId="{639938CE-071A-4C45-A57E-CD4DBAFECE07}" type="parTrans" cxnId="{EDA8B269-589C-414C-8B4E-CF251EBE2F53}">
      <dgm:prSet/>
      <dgm:spPr/>
      <dgm:t>
        <a:bodyPr/>
        <a:lstStyle/>
        <a:p>
          <a:endParaRPr lang="tr-TR"/>
        </a:p>
      </dgm:t>
    </dgm:pt>
    <dgm:pt modelId="{E8DBF6FC-A90C-4E56-A424-780A8F85510E}" type="sibTrans" cxnId="{EDA8B269-589C-414C-8B4E-CF251EBE2F53}">
      <dgm:prSet/>
      <dgm:spPr/>
      <dgm:t>
        <a:bodyPr/>
        <a:lstStyle/>
        <a:p>
          <a:endParaRPr lang="tr-TR"/>
        </a:p>
      </dgm:t>
    </dgm:pt>
    <dgm:pt modelId="{00D4C801-1851-4973-9AC3-DC0407B27A14}">
      <dgm:prSet phldrT="[Metin]"/>
      <dgm:spPr/>
      <dgm:t>
        <a:bodyPr/>
        <a:lstStyle/>
        <a:p>
          <a:r>
            <a:rPr lang="tr-TR" dirty="0"/>
            <a:t>Kabuller, standartlar, yöntemler</a:t>
          </a:r>
        </a:p>
      </dgm:t>
    </dgm:pt>
    <dgm:pt modelId="{2D90E3B4-7A52-4965-996D-EAAE51AA03D0}" type="parTrans" cxnId="{82146DC6-228A-4B64-B004-0C8FB8FC2156}">
      <dgm:prSet/>
      <dgm:spPr/>
      <dgm:t>
        <a:bodyPr/>
        <a:lstStyle/>
        <a:p>
          <a:endParaRPr lang="tr-TR"/>
        </a:p>
      </dgm:t>
    </dgm:pt>
    <dgm:pt modelId="{251CF30F-195D-40A4-A2AA-8C424210EE55}" type="sibTrans" cxnId="{82146DC6-228A-4B64-B004-0C8FB8FC2156}">
      <dgm:prSet/>
      <dgm:spPr/>
      <dgm:t>
        <a:bodyPr/>
        <a:lstStyle/>
        <a:p>
          <a:endParaRPr lang="tr-TR"/>
        </a:p>
      </dgm:t>
    </dgm:pt>
    <dgm:pt modelId="{53021970-F66D-4EFA-837A-D3C973C16D8E}">
      <dgm:prSet phldrT="[Metin]"/>
      <dgm:spPr/>
      <dgm:t>
        <a:bodyPr/>
        <a:lstStyle/>
        <a:p>
          <a:r>
            <a:rPr lang="tr-TR" dirty="0"/>
            <a:t>Sınır değerler</a:t>
          </a:r>
        </a:p>
      </dgm:t>
    </dgm:pt>
    <dgm:pt modelId="{454D21C6-7B32-4AA6-97DA-8F658CCEE7B9}" type="parTrans" cxnId="{92B2EB80-F510-40BB-BC18-DF759D564B4E}">
      <dgm:prSet/>
      <dgm:spPr/>
      <dgm:t>
        <a:bodyPr/>
        <a:lstStyle/>
        <a:p>
          <a:endParaRPr lang="tr-TR"/>
        </a:p>
      </dgm:t>
    </dgm:pt>
    <dgm:pt modelId="{A5AB80AB-099D-4583-B16B-6087A1CB28C1}" type="sibTrans" cxnId="{92B2EB80-F510-40BB-BC18-DF759D564B4E}">
      <dgm:prSet/>
      <dgm:spPr/>
      <dgm:t>
        <a:bodyPr/>
        <a:lstStyle/>
        <a:p>
          <a:endParaRPr lang="tr-TR"/>
        </a:p>
      </dgm:t>
    </dgm:pt>
    <dgm:pt modelId="{0300D839-1E9F-499C-A6D0-47911C783B2B}">
      <dgm:prSet phldrT="[Metin]"/>
      <dgm:spPr/>
      <dgm:t>
        <a:bodyPr/>
        <a:lstStyle/>
        <a:p>
          <a:r>
            <a:rPr lang="tr-TR" dirty="0"/>
            <a:t>Uygulamaya ilişkin kurallar</a:t>
          </a:r>
        </a:p>
      </dgm:t>
    </dgm:pt>
    <dgm:pt modelId="{20E8489D-400E-4593-89DA-E4AA717F4462}" type="parTrans" cxnId="{89EE21E6-47D7-452D-9308-4385414C3B3B}">
      <dgm:prSet/>
      <dgm:spPr/>
      <dgm:t>
        <a:bodyPr/>
        <a:lstStyle/>
        <a:p>
          <a:endParaRPr lang="tr-TR"/>
        </a:p>
      </dgm:t>
    </dgm:pt>
    <dgm:pt modelId="{85C86FE2-1A3F-4EF7-944E-3C9B3476E9FC}" type="sibTrans" cxnId="{89EE21E6-47D7-452D-9308-4385414C3B3B}">
      <dgm:prSet/>
      <dgm:spPr/>
      <dgm:t>
        <a:bodyPr/>
        <a:lstStyle/>
        <a:p>
          <a:endParaRPr lang="tr-TR"/>
        </a:p>
      </dgm:t>
    </dgm:pt>
    <dgm:pt modelId="{D5E892A8-ED84-4429-AE40-DE9AD72496E6}">
      <dgm:prSet phldrT="[Metin]"/>
      <dgm:spPr/>
      <dgm:t>
        <a:bodyPr/>
        <a:lstStyle/>
        <a:p>
          <a:r>
            <a:rPr lang="tr-TR" dirty="0"/>
            <a:t>Taslak Yönetmeliğin Sektörle Paylaşımı-Bilgi alış verişi</a:t>
          </a:r>
        </a:p>
      </dgm:t>
    </dgm:pt>
    <dgm:pt modelId="{CC8929B6-C975-4A1A-8B1B-4C6F74166914}" type="parTrans" cxnId="{835B5BAE-FDE3-4C61-AD04-B58B7A3567B3}">
      <dgm:prSet/>
      <dgm:spPr/>
      <dgm:t>
        <a:bodyPr/>
        <a:lstStyle/>
        <a:p>
          <a:endParaRPr lang="tr-TR"/>
        </a:p>
      </dgm:t>
    </dgm:pt>
    <dgm:pt modelId="{AF3406A6-A2FE-475C-AF1C-A3285E6A30B0}" type="sibTrans" cxnId="{835B5BAE-FDE3-4C61-AD04-B58B7A3567B3}">
      <dgm:prSet/>
      <dgm:spPr/>
      <dgm:t>
        <a:bodyPr/>
        <a:lstStyle/>
        <a:p>
          <a:endParaRPr lang="tr-TR"/>
        </a:p>
      </dgm:t>
    </dgm:pt>
    <dgm:pt modelId="{7EE601B4-88E6-4AC5-AFEC-ED09925BBB09}">
      <dgm:prSet/>
      <dgm:spPr/>
      <dgm:t>
        <a:bodyPr/>
        <a:lstStyle/>
        <a:p>
          <a:r>
            <a:rPr lang="tr-TR" dirty="0"/>
            <a:t>Yönetmeliğin Görüşe gönderilmesi</a:t>
          </a:r>
        </a:p>
      </dgm:t>
    </dgm:pt>
    <dgm:pt modelId="{ED51CBF6-F53C-42FE-A78C-C728A041FCDE}" type="parTrans" cxnId="{E630AD70-E487-4FC9-9528-B1AAC0B6ADDE}">
      <dgm:prSet/>
      <dgm:spPr/>
      <dgm:t>
        <a:bodyPr/>
        <a:lstStyle/>
        <a:p>
          <a:endParaRPr lang="tr-TR"/>
        </a:p>
      </dgm:t>
    </dgm:pt>
    <dgm:pt modelId="{165C8CDB-F662-4AE8-87F8-12AECF229CDC}" type="sibTrans" cxnId="{E630AD70-E487-4FC9-9528-B1AAC0B6ADDE}">
      <dgm:prSet/>
      <dgm:spPr/>
      <dgm:t>
        <a:bodyPr/>
        <a:lstStyle/>
        <a:p>
          <a:endParaRPr lang="tr-TR"/>
        </a:p>
      </dgm:t>
    </dgm:pt>
    <dgm:pt modelId="{1189561E-0B20-481E-B421-66EEFA8E2054}">
      <dgm:prSet/>
      <dgm:spPr/>
      <dgm:t>
        <a:bodyPr/>
        <a:lstStyle/>
        <a:p>
          <a:r>
            <a:rPr lang="tr-TR" dirty="0"/>
            <a:t>Görüş değerlendirmesi</a:t>
          </a:r>
        </a:p>
      </dgm:t>
    </dgm:pt>
    <dgm:pt modelId="{416B0243-3C87-404E-BBF9-BB618514984D}" type="parTrans" cxnId="{7B24FD8A-3A8D-46AA-A8E1-558D59F3968D}">
      <dgm:prSet/>
      <dgm:spPr/>
      <dgm:t>
        <a:bodyPr/>
        <a:lstStyle/>
        <a:p>
          <a:endParaRPr lang="tr-TR"/>
        </a:p>
      </dgm:t>
    </dgm:pt>
    <dgm:pt modelId="{7E98ED38-CA30-419F-B753-4CCDF2E98E40}" type="sibTrans" cxnId="{7B24FD8A-3A8D-46AA-A8E1-558D59F3968D}">
      <dgm:prSet/>
      <dgm:spPr/>
      <dgm:t>
        <a:bodyPr/>
        <a:lstStyle/>
        <a:p>
          <a:endParaRPr lang="tr-TR"/>
        </a:p>
      </dgm:t>
    </dgm:pt>
    <dgm:pt modelId="{8E3BC413-358B-4414-AE84-24558DF1F2E6}">
      <dgm:prSet/>
      <dgm:spPr/>
      <dgm:t>
        <a:bodyPr/>
        <a:lstStyle/>
        <a:p>
          <a:r>
            <a:rPr lang="tr-TR" dirty="0"/>
            <a:t>Yönetmeliğin yayınlanması </a:t>
          </a:r>
        </a:p>
      </dgm:t>
    </dgm:pt>
    <dgm:pt modelId="{C859F7C2-7D87-4E61-AC4C-EFB3FAFC0A66}" type="parTrans" cxnId="{27CBC7AF-EA3A-4851-BE5E-FE80D5EA8575}">
      <dgm:prSet/>
      <dgm:spPr/>
      <dgm:t>
        <a:bodyPr/>
        <a:lstStyle/>
        <a:p>
          <a:endParaRPr lang="tr-TR"/>
        </a:p>
      </dgm:t>
    </dgm:pt>
    <dgm:pt modelId="{81BAA91F-4334-43A6-BA8D-93AC3952338C}" type="sibTrans" cxnId="{27CBC7AF-EA3A-4851-BE5E-FE80D5EA8575}">
      <dgm:prSet/>
      <dgm:spPr/>
      <dgm:t>
        <a:bodyPr/>
        <a:lstStyle/>
        <a:p>
          <a:endParaRPr lang="tr-TR"/>
        </a:p>
      </dgm:t>
    </dgm:pt>
    <dgm:pt modelId="{98288969-582D-4645-A8F0-1E15C7BA5CB9}" type="pres">
      <dgm:prSet presAssocID="{BFB6A1C9-D5DC-409A-BA14-6970AAC1DE4F}" presName="Name0" presStyleCnt="0">
        <dgm:presLayoutVars>
          <dgm:dir/>
          <dgm:animLvl val="lvl"/>
          <dgm:resizeHandles val="exact"/>
        </dgm:presLayoutVars>
      </dgm:prSet>
      <dgm:spPr/>
    </dgm:pt>
    <dgm:pt modelId="{610480AF-44BC-481A-BE16-B31ADB145143}" type="pres">
      <dgm:prSet presAssocID="{BF44B38D-3190-4128-94E4-4F1106E29C8C}" presName="composite" presStyleCnt="0"/>
      <dgm:spPr/>
    </dgm:pt>
    <dgm:pt modelId="{45EBAEE4-4A4C-4683-A458-B6CB9F3D1B97}" type="pres">
      <dgm:prSet presAssocID="{BF44B38D-3190-4128-94E4-4F1106E29C8C}" presName="parTx" presStyleLbl="alignNode1" presStyleIdx="0" presStyleCnt="4" custLinFactNeighborX="-166" custLinFactNeighborY="-2056">
        <dgm:presLayoutVars>
          <dgm:chMax val="0"/>
          <dgm:chPref val="0"/>
          <dgm:bulletEnabled val="1"/>
        </dgm:presLayoutVars>
      </dgm:prSet>
      <dgm:spPr/>
    </dgm:pt>
    <dgm:pt modelId="{E4A7034A-9E87-403E-B0AA-E148CF72890B}" type="pres">
      <dgm:prSet presAssocID="{BF44B38D-3190-4128-94E4-4F1106E29C8C}" presName="desTx" presStyleLbl="alignAccFollowNode1" presStyleIdx="0" presStyleCnt="4">
        <dgm:presLayoutVars>
          <dgm:bulletEnabled val="1"/>
        </dgm:presLayoutVars>
      </dgm:prSet>
      <dgm:spPr/>
    </dgm:pt>
    <dgm:pt modelId="{C26D8035-B1F2-47D0-8C20-B0A93B66704E}" type="pres">
      <dgm:prSet presAssocID="{3564179A-ADEC-4B5A-8C95-A3BE48FA7885}" presName="space" presStyleCnt="0"/>
      <dgm:spPr/>
    </dgm:pt>
    <dgm:pt modelId="{2BE4007E-10BD-4B91-9E69-2432EAAA5AB0}" type="pres">
      <dgm:prSet presAssocID="{30D692C9-61B5-45F2-9156-0834A3BC3BD9}" presName="composite" presStyleCnt="0"/>
      <dgm:spPr/>
    </dgm:pt>
    <dgm:pt modelId="{9666BB04-98F4-474B-845F-6DAE550B2E9F}" type="pres">
      <dgm:prSet presAssocID="{30D692C9-61B5-45F2-9156-0834A3BC3BD9}" presName="parTx" presStyleLbl="alignNode1" presStyleIdx="1" presStyleCnt="4">
        <dgm:presLayoutVars>
          <dgm:chMax val="0"/>
          <dgm:chPref val="0"/>
          <dgm:bulletEnabled val="1"/>
        </dgm:presLayoutVars>
      </dgm:prSet>
      <dgm:spPr/>
    </dgm:pt>
    <dgm:pt modelId="{ACC93454-442A-43FC-BB6C-EA1C83ED3F48}" type="pres">
      <dgm:prSet presAssocID="{30D692C9-61B5-45F2-9156-0834A3BC3BD9}" presName="desTx" presStyleLbl="alignAccFollowNode1" presStyleIdx="1" presStyleCnt="4">
        <dgm:presLayoutVars>
          <dgm:bulletEnabled val="1"/>
        </dgm:presLayoutVars>
      </dgm:prSet>
      <dgm:spPr/>
    </dgm:pt>
    <dgm:pt modelId="{234607E2-3D2F-44D7-B278-A209A1CD6C3A}" type="pres">
      <dgm:prSet presAssocID="{CF2A27F0-AE92-4C0D-BC40-A4ECB1301AE1}" presName="space" presStyleCnt="0"/>
      <dgm:spPr/>
    </dgm:pt>
    <dgm:pt modelId="{B525ABD1-98B1-498D-B19E-B64AC186398B}" type="pres">
      <dgm:prSet presAssocID="{C7B4EF6A-63B5-4B5B-93D0-E302B29FE1D8}" presName="composite" presStyleCnt="0"/>
      <dgm:spPr/>
    </dgm:pt>
    <dgm:pt modelId="{85C13D86-D3D8-428C-BF99-ACFB4C14EC1A}" type="pres">
      <dgm:prSet presAssocID="{C7B4EF6A-63B5-4B5B-93D0-E302B29FE1D8}" presName="parTx" presStyleLbl="alignNode1" presStyleIdx="2" presStyleCnt="4" custLinFactNeighborX="2887" custLinFactNeighborY="6355">
        <dgm:presLayoutVars>
          <dgm:chMax val="0"/>
          <dgm:chPref val="0"/>
          <dgm:bulletEnabled val="1"/>
        </dgm:presLayoutVars>
      </dgm:prSet>
      <dgm:spPr/>
    </dgm:pt>
    <dgm:pt modelId="{506D20E0-E1AC-4167-8F25-F615B790DD4D}" type="pres">
      <dgm:prSet presAssocID="{C7B4EF6A-63B5-4B5B-93D0-E302B29FE1D8}" presName="desTx" presStyleLbl="alignAccFollowNode1" presStyleIdx="2" presStyleCnt="4" custLinFactNeighborX="3850" custLinFactNeighborY="813">
        <dgm:presLayoutVars>
          <dgm:bulletEnabled val="1"/>
        </dgm:presLayoutVars>
      </dgm:prSet>
      <dgm:spPr/>
    </dgm:pt>
    <dgm:pt modelId="{66E98EDC-142C-46A1-BEFB-DF01DEB8C68D}" type="pres">
      <dgm:prSet presAssocID="{945A79DB-4B31-4981-92BB-C7BFE050E013}" presName="space" presStyleCnt="0"/>
      <dgm:spPr/>
    </dgm:pt>
    <dgm:pt modelId="{2894EE7A-FD9D-4861-A683-587C20869309}" type="pres">
      <dgm:prSet presAssocID="{66AFAC0B-950F-4355-BDF0-D146FA478391}" presName="composite" presStyleCnt="0"/>
      <dgm:spPr/>
    </dgm:pt>
    <dgm:pt modelId="{E78DD3DA-3A08-42BE-AFEE-294B75C000DA}" type="pres">
      <dgm:prSet presAssocID="{66AFAC0B-950F-4355-BDF0-D146FA478391}" presName="parTx" presStyleLbl="alignNode1" presStyleIdx="3" presStyleCnt="4">
        <dgm:presLayoutVars>
          <dgm:chMax val="0"/>
          <dgm:chPref val="0"/>
          <dgm:bulletEnabled val="1"/>
        </dgm:presLayoutVars>
      </dgm:prSet>
      <dgm:spPr/>
    </dgm:pt>
    <dgm:pt modelId="{C7F1F0D0-19EA-4E06-8236-9956E153E800}" type="pres">
      <dgm:prSet presAssocID="{66AFAC0B-950F-4355-BDF0-D146FA478391}" presName="desTx" presStyleLbl="alignAccFollowNode1" presStyleIdx="3" presStyleCnt="4">
        <dgm:presLayoutVars>
          <dgm:bulletEnabled val="1"/>
        </dgm:presLayoutVars>
      </dgm:prSet>
      <dgm:spPr/>
    </dgm:pt>
  </dgm:ptLst>
  <dgm:cxnLst>
    <dgm:cxn modelId="{5BCB5503-A75D-474A-87D0-22EDC7BB6FED}" type="presOf" srcId="{BF44B38D-3190-4128-94E4-4F1106E29C8C}" destId="{45EBAEE4-4A4C-4683-A458-B6CB9F3D1B97}" srcOrd="0" destOrd="0" presId="urn:microsoft.com/office/officeart/2005/8/layout/hList1"/>
    <dgm:cxn modelId="{A0FB1B06-9E11-4494-BF48-74AAAD6B61D1}" srcId="{BFB6A1C9-D5DC-409A-BA14-6970AAC1DE4F}" destId="{BF44B38D-3190-4128-94E4-4F1106E29C8C}" srcOrd="0" destOrd="0" parTransId="{EE2F42B1-4B42-45A7-95EA-7129CC29ECE1}" sibTransId="{3564179A-ADEC-4B5A-8C95-A3BE48FA7885}"/>
    <dgm:cxn modelId="{A431DC07-5472-4850-8849-1A43A2229FA5}" type="presOf" srcId="{53021970-F66D-4EFA-837A-D3C973C16D8E}" destId="{ACC93454-442A-43FC-BB6C-EA1C83ED3F48}" srcOrd="0" destOrd="1" presId="urn:microsoft.com/office/officeart/2005/8/layout/hList1"/>
    <dgm:cxn modelId="{1436A00C-B6D8-4BFE-BB08-1F4504BC084C}" type="presOf" srcId="{0898115F-AD77-46CB-94CC-3B889A299D43}" destId="{ACC93454-442A-43FC-BB6C-EA1C83ED3F48}" srcOrd="0" destOrd="0" presId="urn:microsoft.com/office/officeart/2005/8/layout/hList1"/>
    <dgm:cxn modelId="{1392A312-C434-42F0-A3E9-952D8F604F8F}" type="presOf" srcId="{1189561E-0B20-481E-B421-66EEFA8E2054}" destId="{C7F1F0D0-19EA-4E06-8236-9956E153E800}" srcOrd="0" destOrd="1" presId="urn:microsoft.com/office/officeart/2005/8/layout/hList1"/>
    <dgm:cxn modelId="{3AE01832-219E-4BF1-9A0A-7A1204AB6BC2}" srcId="{BF44B38D-3190-4128-94E4-4F1106E29C8C}" destId="{7F6E6D42-2311-433E-BFB3-9A361E83E67C}" srcOrd="1" destOrd="0" parTransId="{75FF1010-BB19-428B-BDDC-E3B31F3AE86A}" sibTransId="{4308C98C-95B9-45BE-B378-94DB49961352}"/>
    <dgm:cxn modelId="{4B1C6D3A-84A7-4D4D-9C93-C6CBE1D9E6CF}" type="presOf" srcId="{0300D839-1E9F-499C-A6D0-47911C783B2B}" destId="{ACC93454-442A-43FC-BB6C-EA1C83ED3F48}" srcOrd="0" destOrd="2" presId="urn:microsoft.com/office/officeart/2005/8/layout/hList1"/>
    <dgm:cxn modelId="{F4552A3C-1098-4030-A609-A51E32019FBA}" type="presOf" srcId="{66AFAC0B-950F-4355-BDF0-D146FA478391}" destId="{E78DD3DA-3A08-42BE-AFEE-294B75C000DA}" srcOrd="0" destOrd="0" presId="urn:microsoft.com/office/officeart/2005/8/layout/hList1"/>
    <dgm:cxn modelId="{2FFD4E5E-A94D-4099-BBDA-E4BAF398F0C1}" type="presOf" srcId="{30D692C9-61B5-45F2-9156-0834A3BC3BD9}" destId="{9666BB04-98F4-474B-845F-6DAE550B2E9F}" srcOrd="0" destOrd="0" presId="urn:microsoft.com/office/officeart/2005/8/layout/hList1"/>
    <dgm:cxn modelId="{965B4C42-372A-4C8D-BC02-115F581F6621}" type="presOf" srcId="{00D4C801-1851-4973-9AC3-DC0407B27A14}" destId="{E4A7034A-9E87-403E-B0AA-E148CF72890B}" srcOrd="0" destOrd="3" presId="urn:microsoft.com/office/officeart/2005/8/layout/hList1"/>
    <dgm:cxn modelId="{34A8A448-ADE3-483B-9711-09B635A8BA61}" srcId="{BFB6A1C9-D5DC-409A-BA14-6970AAC1DE4F}" destId="{66AFAC0B-950F-4355-BDF0-D146FA478391}" srcOrd="3" destOrd="0" parTransId="{E06D6B6F-B9C6-4812-858D-BACFB373CCE2}" sibTransId="{EC3C6C1C-39D6-4F59-A7DF-1473AED28DBE}"/>
    <dgm:cxn modelId="{EDA8B269-589C-414C-8B4E-CF251EBE2F53}" srcId="{BF44B38D-3190-4128-94E4-4F1106E29C8C}" destId="{77979EC5-8E5B-40F0-BDB8-4CCCDC341BA2}" srcOrd="2" destOrd="0" parTransId="{639938CE-071A-4C45-A57E-CD4DBAFECE07}" sibTransId="{E8DBF6FC-A90C-4E56-A424-780A8F85510E}"/>
    <dgm:cxn modelId="{E630AD70-E487-4FC9-9528-B1AAC0B6ADDE}" srcId="{66AFAC0B-950F-4355-BDF0-D146FA478391}" destId="{7EE601B4-88E6-4AC5-AFEC-ED09925BBB09}" srcOrd="0" destOrd="0" parTransId="{ED51CBF6-F53C-42FE-A78C-C728A041FCDE}" sibTransId="{165C8CDB-F662-4AE8-87F8-12AECF229CDC}"/>
    <dgm:cxn modelId="{8E72A656-C1FF-4182-B569-7E615B9773B8}" type="presOf" srcId="{BFB6A1C9-D5DC-409A-BA14-6970AAC1DE4F}" destId="{98288969-582D-4645-A8F0-1E15C7BA5CB9}" srcOrd="0" destOrd="0" presId="urn:microsoft.com/office/officeart/2005/8/layout/hList1"/>
    <dgm:cxn modelId="{92C8E579-01F1-46FE-AEC3-F77F9A7B8936}" type="presOf" srcId="{7EE601B4-88E6-4AC5-AFEC-ED09925BBB09}" destId="{C7F1F0D0-19EA-4E06-8236-9956E153E800}" srcOrd="0" destOrd="0" presId="urn:microsoft.com/office/officeart/2005/8/layout/hList1"/>
    <dgm:cxn modelId="{BA6B287A-A7E1-425A-859F-75454A6A3F3C}" srcId="{BF44B38D-3190-4128-94E4-4F1106E29C8C}" destId="{641E8A84-0A4B-4BA8-A0EA-29CC369D1FF0}" srcOrd="0" destOrd="0" parTransId="{6A096C4B-F284-4142-9D0F-7FC9C5446627}" sibTransId="{ED174EE9-D20D-4DC5-8854-F82E4A1E65BC}"/>
    <dgm:cxn modelId="{A1B5757F-1B90-4B23-AB69-69805B07A08F}" type="presOf" srcId="{641E8A84-0A4B-4BA8-A0EA-29CC369D1FF0}" destId="{E4A7034A-9E87-403E-B0AA-E148CF72890B}" srcOrd="0" destOrd="0" presId="urn:microsoft.com/office/officeart/2005/8/layout/hList1"/>
    <dgm:cxn modelId="{92B2EB80-F510-40BB-BC18-DF759D564B4E}" srcId="{30D692C9-61B5-45F2-9156-0834A3BC3BD9}" destId="{53021970-F66D-4EFA-837A-D3C973C16D8E}" srcOrd="1" destOrd="0" parTransId="{454D21C6-7B32-4AA6-97DA-8F658CCEE7B9}" sibTransId="{A5AB80AB-099D-4583-B16B-6087A1CB28C1}"/>
    <dgm:cxn modelId="{7B24FD8A-3A8D-46AA-A8E1-558D59F3968D}" srcId="{66AFAC0B-950F-4355-BDF0-D146FA478391}" destId="{1189561E-0B20-481E-B421-66EEFA8E2054}" srcOrd="1" destOrd="0" parTransId="{416B0243-3C87-404E-BBF9-BB618514984D}" sibTransId="{7E98ED38-CA30-419F-B753-4CCDF2E98E40}"/>
    <dgm:cxn modelId="{07095D90-D74C-42E7-A7D8-FAC3A81EB3FF}" srcId="{30D692C9-61B5-45F2-9156-0834A3BC3BD9}" destId="{0898115F-AD77-46CB-94CC-3B889A299D43}" srcOrd="0" destOrd="0" parTransId="{2828CB5B-1061-43CC-B00A-74629D1D52A1}" sibTransId="{1F169634-7888-4289-8272-F91FA63C6680}"/>
    <dgm:cxn modelId="{943BD294-461B-467E-9B6B-14F85B650819}" type="presOf" srcId="{7F6E6D42-2311-433E-BFB3-9A361E83E67C}" destId="{E4A7034A-9E87-403E-B0AA-E148CF72890B}" srcOrd="0" destOrd="1" presId="urn:microsoft.com/office/officeart/2005/8/layout/hList1"/>
    <dgm:cxn modelId="{835B5BAE-FDE3-4C61-AD04-B58B7A3567B3}" srcId="{C7B4EF6A-63B5-4B5B-93D0-E302B29FE1D8}" destId="{D5E892A8-ED84-4429-AE40-DE9AD72496E6}" srcOrd="0" destOrd="0" parTransId="{CC8929B6-C975-4A1A-8B1B-4C6F74166914}" sibTransId="{AF3406A6-A2FE-475C-AF1C-A3285E6A30B0}"/>
    <dgm:cxn modelId="{27CBC7AF-EA3A-4851-BE5E-FE80D5EA8575}" srcId="{66AFAC0B-950F-4355-BDF0-D146FA478391}" destId="{8E3BC413-358B-4414-AE84-24558DF1F2E6}" srcOrd="2" destOrd="0" parTransId="{C859F7C2-7D87-4E61-AC4C-EFB3FAFC0A66}" sibTransId="{81BAA91F-4334-43A6-BA8D-93AC3952338C}"/>
    <dgm:cxn modelId="{601679C1-CD0D-4063-AA88-87126261D0B4}" srcId="{BFB6A1C9-D5DC-409A-BA14-6970AAC1DE4F}" destId="{30D692C9-61B5-45F2-9156-0834A3BC3BD9}" srcOrd="1" destOrd="0" parTransId="{7E94625D-5B27-4161-A781-88059E762B2C}" sibTransId="{CF2A27F0-AE92-4C0D-BC40-A4ECB1301AE1}"/>
    <dgm:cxn modelId="{487F91C3-F992-403F-BE65-8A16774FF83D}" type="presOf" srcId="{8E3BC413-358B-4414-AE84-24558DF1F2E6}" destId="{C7F1F0D0-19EA-4E06-8236-9956E153E800}" srcOrd="0" destOrd="2" presId="urn:microsoft.com/office/officeart/2005/8/layout/hList1"/>
    <dgm:cxn modelId="{82146DC6-228A-4B64-B004-0C8FB8FC2156}" srcId="{BF44B38D-3190-4128-94E4-4F1106E29C8C}" destId="{00D4C801-1851-4973-9AC3-DC0407B27A14}" srcOrd="3" destOrd="0" parTransId="{2D90E3B4-7A52-4965-996D-EAAE51AA03D0}" sibTransId="{251CF30F-195D-40A4-A2AA-8C424210EE55}"/>
    <dgm:cxn modelId="{4CAF8DCA-1AC7-4614-A6BD-210C9061C504}" type="presOf" srcId="{77979EC5-8E5B-40F0-BDB8-4CCCDC341BA2}" destId="{E4A7034A-9E87-403E-B0AA-E148CF72890B}" srcOrd="0" destOrd="2" presId="urn:microsoft.com/office/officeart/2005/8/layout/hList1"/>
    <dgm:cxn modelId="{AA053ED8-3606-4D88-92EA-44B207856953}" type="presOf" srcId="{D5E892A8-ED84-4429-AE40-DE9AD72496E6}" destId="{506D20E0-E1AC-4167-8F25-F615B790DD4D}" srcOrd="0" destOrd="0" presId="urn:microsoft.com/office/officeart/2005/8/layout/hList1"/>
    <dgm:cxn modelId="{A4CCB0E3-687B-4C98-B7EB-104BA41BCC23}" type="presOf" srcId="{C7B4EF6A-63B5-4B5B-93D0-E302B29FE1D8}" destId="{85C13D86-D3D8-428C-BF99-ACFB4C14EC1A}" srcOrd="0" destOrd="0" presId="urn:microsoft.com/office/officeart/2005/8/layout/hList1"/>
    <dgm:cxn modelId="{89EE21E6-47D7-452D-9308-4385414C3B3B}" srcId="{30D692C9-61B5-45F2-9156-0834A3BC3BD9}" destId="{0300D839-1E9F-499C-A6D0-47911C783B2B}" srcOrd="2" destOrd="0" parTransId="{20E8489D-400E-4593-89DA-E4AA717F4462}" sibTransId="{85C86FE2-1A3F-4EF7-944E-3C9B3476E9FC}"/>
    <dgm:cxn modelId="{F2FE62EC-BD9F-4F7B-88CC-126365D1B0F7}" srcId="{BFB6A1C9-D5DC-409A-BA14-6970AAC1DE4F}" destId="{C7B4EF6A-63B5-4B5B-93D0-E302B29FE1D8}" srcOrd="2" destOrd="0" parTransId="{75542D1C-0132-4AC5-A00D-19E794B76650}" sibTransId="{945A79DB-4B31-4981-92BB-C7BFE050E013}"/>
    <dgm:cxn modelId="{C3C7E5E6-64F8-4DE6-BDC2-61C57278251F}" type="presParOf" srcId="{98288969-582D-4645-A8F0-1E15C7BA5CB9}" destId="{610480AF-44BC-481A-BE16-B31ADB145143}" srcOrd="0" destOrd="0" presId="urn:microsoft.com/office/officeart/2005/8/layout/hList1"/>
    <dgm:cxn modelId="{4A981188-060C-470D-A4BB-E638199168BA}" type="presParOf" srcId="{610480AF-44BC-481A-BE16-B31ADB145143}" destId="{45EBAEE4-4A4C-4683-A458-B6CB9F3D1B97}" srcOrd="0" destOrd="0" presId="urn:microsoft.com/office/officeart/2005/8/layout/hList1"/>
    <dgm:cxn modelId="{5713C6F9-6D96-45E7-BCAB-F40B3626B771}" type="presParOf" srcId="{610480AF-44BC-481A-BE16-B31ADB145143}" destId="{E4A7034A-9E87-403E-B0AA-E148CF72890B}" srcOrd="1" destOrd="0" presId="urn:microsoft.com/office/officeart/2005/8/layout/hList1"/>
    <dgm:cxn modelId="{87D9E7B3-CECA-4431-9E36-B13B996D0F51}" type="presParOf" srcId="{98288969-582D-4645-A8F0-1E15C7BA5CB9}" destId="{C26D8035-B1F2-47D0-8C20-B0A93B66704E}" srcOrd="1" destOrd="0" presId="urn:microsoft.com/office/officeart/2005/8/layout/hList1"/>
    <dgm:cxn modelId="{AF97E846-443A-4E74-80AF-C308C56E7733}" type="presParOf" srcId="{98288969-582D-4645-A8F0-1E15C7BA5CB9}" destId="{2BE4007E-10BD-4B91-9E69-2432EAAA5AB0}" srcOrd="2" destOrd="0" presId="urn:microsoft.com/office/officeart/2005/8/layout/hList1"/>
    <dgm:cxn modelId="{A65830A7-8091-4867-9658-324837F47505}" type="presParOf" srcId="{2BE4007E-10BD-4B91-9E69-2432EAAA5AB0}" destId="{9666BB04-98F4-474B-845F-6DAE550B2E9F}" srcOrd="0" destOrd="0" presId="urn:microsoft.com/office/officeart/2005/8/layout/hList1"/>
    <dgm:cxn modelId="{67C05405-A941-4E96-A807-621E64508CEE}" type="presParOf" srcId="{2BE4007E-10BD-4B91-9E69-2432EAAA5AB0}" destId="{ACC93454-442A-43FC-BB6C-EA1C83ED3F48}" srcOrd="1" destOrd="0" presId="urn:microsoft.com/office/officeart/2005/8/layout/hList1"/>
    <dgm:cxn modelId="{284A0516-373C-4189-A135-465DEBFAC7D1}" type="presParOf" srcId="{98288969-582D-4645-A8F0-1E15C7BA5CB9}" destId="{234607E2-3D2F-44D7-B278-A209A1CD6C3A}" srcOrd="3" destOrd="0" presId="urn:microsoft.com/office/officeart/2005/8/layout/hList1"/>
    <dgm:cxn modelId="{97A61A9C-03EE-414D-896A-FC7B2FCB61CE}" type="presParOf" srcId="{98288969-582D-4645-A8F0-1E15C7BA5CB9}" destId="{B525ABD1-98B1-498D-B19E-B64AC186398B}" srcOrd="4" destOrd="0" presId="urn:microsoft.com/office/officeart/2005/8/layout/hList1"/>
    <dgm:cxn modelId="{7043AAC0-FCB8-4EA3-BC4A-82A68649F88D}" type="presParOf" srcId="{B525ABD1-98B1-498D-B19E-B64AC186398B}" destId="{85C13D86-D3D8-428C-BF99-ACFB4C14EC1A}" srcOrd="0" destOrd="0" presId="urn:microsoft.com/office/officeart/2005/8/layout/hList1"/>
    <dgm:cxn modelId="{DCA4C007-ED3F-414C-A6DB-0CB152C6060E}" type="presParOf" srcId="{B525ABD1-98B1-498D-B19E-B64AC186398B}" destId="{506D20E0-E1AC-4167-8F25-F615B790DD4D}" srcOrd="1" destOrd="0" presId="urn:microsoft.com/office/officeart/2005/8/layout/hList1"/>
    <dgm:cxn modelId="{201373DC-0E78-4836-8B03-3E1C661FA1F1}" type="presParOf" srcId="{98288969-582D-4645-A8F0-1E15C7BA5CB9}" destId="{66E98EDC-142C-46A1-BEFB-DF01DEB8C68D}" srcOrd="5" destOrd="0" presId="urn:microsoft.com/office/officeart/2005/8/layout/hList1"/>
    <dgm:cxn modelId="{F5B6D123-AEE1-48CF-A21B-73C2FBA710E7}" type="presParOf" srcId="{98288969-582D-4645-A8F0-1E15C7BA5CB9}" destId="{2894EE7A-FD9D-4861-A683-587C20869309}" srcOrd="6" destOrd="0" presId="urn:microsoft.com/office/officeart/2005/8/layout/hList1"/>
    <dgm:cxn modelId="{52E2EB7E-2433-4CF6-B374-832E4F983EDB}" type="presParOf" srcId="{2894EE7A-FD9D-4861-A683-587C20869309}" destId="{E78DD3DA-3A08-42BE-AFEE-294B75C000DA}" srcOrd="0" destOrd="0" presId="urn:microsoft.com/office/officeart/2005/8/layout/hList1"/>
    <dgm:cxn modelId="{70DE7548-5C72-4B20-BEF2-27496933325E}" type="presParOf" srcId="{2894EE7A-FD9D-4861-A683-587C20869309}" destId="{C7F1F0D0-19EA-4E06-8236-9956E153E800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A05B4C08-4E46-4DC0-BE8E-16FC7074198D}" type="doc">
      <dgm:prSet loTypeId="urn:microsoft.com/office/officeart/2008/layout/Lined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tr-TR"/>
        </a:p>
      </dgm:t>
    </dgm:pt>
    <dgm:pt modelId="{716F8587-ED1B-45D0-95ED-317381D779B2}">
      <dgm:prSet phldrT="[Metin]"/>
      <dgm:spPr/>
      <dgm:t>
        <a:bodyPr/>
        <a:lstStyle/>
        <a:p>
          <a:r>
            <a:rPr lang="tr-TR" dirty="0"/>
            <a:t>BİNA İŞLEVLERİ</a:t>
          </a:r>
        </a:p>
      </dgm:t>
    </dgm:pt>
    <dgm:pt modelId="{B59D1455-FA08-4959-99C7-C1CB1BF26824}" type="parTrans" cxnId="{E1D5EF83-6753-4EB4-8A83-D4DF762410B5}">
      <dgm:prSet/>
      <dgm:spPr/>
      <dgm:t>
        <a:bodyPr/>
        <a:lstStyle/>
        <a:p>
          <a:endParaRPr lang="tr-TR"/>
        </a:p>
      </dgm:t>
    </dgm:pt>
    <dgm:pt modelId="{8381A64C-091E-47E1-9E4A-8873FE251ABA}" type="sibTrans" cxnId="{E1D5EF83-6753-4EB4-8A83-D4DF762410B5}">
      <dgm:prSet/>
      <dgm:spPr/>
      <dgm:t>
        <a:bodyPr/>
        <a:lstStyle/>
        <a:p>
          <a:endParaRPr lang="tr-TR"/>
        </a:p>
      </dgm:t>
    </dgm:pt>
    <dgm:pt modelId="{0DBF9937-9A0F-455D-AD94-83616F9D634A}">
      <dgm:prSet phldrT="[Metin]"/>
      <dgm:spPr/>
      <dgm:t>
        <a:bodyPr/>
        <a:lstStyle/>
        <a:p>
          <a:r>
            <a:rPr lang="tr-TR" dirty="0"/>
            <a:t>Konut</a:t>
          </a:r>
        </a:p>
      </dgm:t>
    </dgm:pt>
    <dgm:pt modelId="{18FF0E1E-DDFD-4D38-AF18-ED58DB176F09}" type="parTrans" cxnId="{F0E7BF23-C764-4C23-AEDB-57DDEDCF8725}">
      <dgm:prSet/>
      <dgm:spPr/>
      <dgm:t>
        <a:bodyPr/>
        <a:lstStyle/>
        <a:p>
          <a:endParaRPr lang="tr-TR"/>
        </a:p>
      </dgm:t>
    </dgm:pt>
    <dgm:pt modelId="{83ADC01E-B487-45ED-AEF7-47742C9E67EA}" type="sibTrans" cxnId="{F0E7BF23-C764-4C23-AEDB-57DDEDCF8725}">
      <dgm:prSet/>
      <dgm:spPr/>
      <dgm:t>
        <a:bodyPr/>
        <a:lstStyle/>
        <a:p>
          <a:endParaRPr lang="tr-TR"/>
        </a:p>
      </dgm:t>
    </dgm:pt>
    <dgm:pt modelId="{D71D6AC1-8062-4550-9D86-9BFE0EDAB2BF}">
      <dgm:prSet phldrT="[Metin]"/>
      <dgm:spPr/>
      <dgm:t>
        <a:bodyPr/>
        <a:lstStyle/>
        <a:p>
          <a:r>
            <a:rPr kumimoji="0" lang="tr-TR" dirty="0">
              <a:solidFill>
                <a:schemeClr val="dk1"/>
              </a:solidFill>
              <a:effectLst/>
              <a:latin typeface="+mn-lt"/>
              <a:ea typeface="+mn-ea"/>
              <a:cs typeface="+mn-cs"/>
            </a:rPr>
            <a:t>Eğitim Tesisleri</a:t>
          </a:r>
          <a:endParaRPr lang="tr-TR" dirty="0"/>
        </a:p>
      </dgm:t>
    </dgm:pt>
    <dgm:pt modelId="{532CE8A0-F6E0-41A8-8BE0-8147593D8A23}" type="parTrans" cxnId="{FDF478BE-F633-46C2-A08E-E9EB0EE30238}">
      <dgm:prSet/>
      <dgm:spPr/>
      <dgm:t>
        <a:bodyPr/>
        <a:lstStyle/>
        <a:p>
          <a:endParaRPr lang="tr-TR"/>
        </a:p>
      </dgm:t>
    </dgm:pt>
    <dgm:pt modelId="{DFAB6F84-4862-4A43-B823-561D919172DA}" type="sibTrans" cxnId="{FDF478BE-F633-46C2-A08E-E9EB0EE30238}">
      <dgm:prSet/>
      <dgm:spPr/>
      <dgm:t>
        <a:bodyPr/>
        <a:lstStyle/>
        <a:p>
          <a:endParaRPr lang="tr-TR"/>
        </a:p>
      </dgm:t>
    </dgm:pt>
    <dgm:pt modelId="{C83F57A1-2E8D-4AC0-B59B-1184232DC1CF}">
      <dgm:prSet phldrT="[Metin]"/>
      <dgm:spPr/>
      <dgm:t>
        <a:bodyPr/>
        <a:lstStyle/>
        <a:p>
          <a:r>
            <a:rPr kumimoji="0" lang="tr-TR" dirty="0">
              <a:solidFill>
                <a:schemeClr val="dk1"/>
              </a:solidFill>
              <a:effectLst/>
              <a:latin typeface="+mn-lt"/>
              <a:ea typeface="+mn-ea"/>
              <a:cs typeface="+mn-cs"/>
            </a:rPr>
            <a:t>Sağlık Tesisleri / Yaşlı bakım evleri</a:t>
          </a:r>
          <a:endParaRPr lang="tr-TR" dirty="0"/>
        </a:p>
      </dgm:t>
    </dgm:pt>
    <dgm:pt modelId="{9E4B06FB-A8DB-4EB8-B71E-9E07D7B9207F}" type="parTrans" cxnId="{F449B1D5-E479-49C5-AC09-2EB44BF9F752}">
      <dgm:prSet/>
      <dgm:spPr/>
      <dgm:t>
        <a:bodyPr/>
        <a:lstStyle/>
        <a:p>
          <a:endParaRPr lang="tr-TR"/>
        </a:p>
      </dgm:t>
    </dgm:pt>
    <dgm:pt modelId="{2628B207-7F96-4E9B-BD98-0652AE30DB15}" type="sibTrans" cxnId="{F449B1D5-E479-49C5-AC09-2EB44BF9F752}">
      <dgm:prSet/>
      <dgm:spPr/>
      <dgm:t>
        <a:bodyPr/>
        <a:lstStyle/>
        <a:p>
          <a:endParaRPr lang="tr-TR"/>
        </a:p>
      </dgm:t>
    </dgm:pt>
    <dgm:pt modelId="{FDEA5059-758E-4B83-BE56-20B06F197CA1}">
      <dgm:prSet phldrT="[Metin]"/>
      <dgm:spPr/>
      <dgm:t>
        <a:bodyPr/>
        <a:lstStyle/>
        <a:p>
          <a:r>
            <a:rPr kumimoji="0" lang="tr-TR" dirty="0">
              <a:solidFill>
                <a:schemeClr val="dk1"/>
              </a:solidFill>
              <a:effectLst/>
              <a:latin typeface="+mn-lt"/>
              <a:ea typeface="+mn-ea"/>
              <a:cs typeface="+mn-cs"/>
            </a:rPr>
            <a:t>Sanayi Tesisleri</a:t>
          </a:r>
          <a:endParaRPr lang="tr-TR" dirty="0"/>
        </a:p>
      </dgm:t>
    </dgm:pt>
    <dgm:pt modelId="{D5E6D5AD-BF6E-4960-B88E-BAAAC0CE8693}" type="parTrans" cxnId="{3A72D65A-EC07-4DAC-88F1-C52E97777B41}">
      <dgm:prSet/>
      <dgm:spPr/>
      <dgm:t>
        <a:bodyPr/>
        <a:lstStyle/>
        <a:p>
          <a:endParaRPr lang="tr-TR"/>
        </a:p>
      </dgm:t>
    </dgm:pt>
    <dgm:pt modelId="{48601E26-5810-47EE-A0AE-A8403F8219EF}" type="sibTrans" cxnId="{3A72D65A-EC07-4DAC-88F1-C52E97777B41}">
      <dgm:prSet/>
      <dgm:spPr/>
      <dgm:t>
        <a:bodyPr/>
        <a:lstStyle/>
        <a:p>
          <a:endParaRPr lang="tr-TR"/>
        </a:p>
      </dgm:t>
    </dgm:pt>
    <dgm:pt modelId="{D26B2578-E6D6-43B7-97CF-B64D1EBA4BAC}">
      <dgm:prSet phldrT="[Metin]"/>
      <dgm:spPr/>
      <dgm:t>
        <a:bodyPr/>
        <a:lstStyle/>
        <a:p>
          <a:r>
            <a:rPr kumimoji="0" lang="tr-TR" dirty="0">
              <a:solidFill>
                <a:schemeClr val="dk1"/>
              </a:solidFill>
              <a:effectLst/>
              <a:latin typeface="+mn-lt"/>
              <a:ea typeface="+mn-ea"/>
              <a:cs typeface="+mn-cs"/>
            </a:rPr>
            <a:t>Büro ve İdari Binalar</a:t>
          </a:r>
          <a:endParaRPr lang="tr-TR" dirty="0"/>
        </a:p>
      </dgm:t>
    </dgm:pt>
    <dgm:pt modelId="{2AA8B5B6-854D-4AB5-9267-3E1900924909}" type="parTrans" cxnId="{C0EB5C0E-B7AC-4554-810F-7B9D26C0F8D2}">
      <dgm:prSet/>
      <dgm:spPr/>
      <dgm:t>
        <a:bodyPr/>
        <a:lstStyle/>
        <a:p>
          <a:endParaRPr lang="tr-TR"/>
        </a:p>
      </dgm:t>
    </dgm:pt>
    <dgm:pt modelId="{9BDAFF35-3456-4F3D-B12A-EB6756A33C02}" type="sibTrans" cxnId="{C0EB5C0E-B7AC-4554-810F-7B9D26C0F8D2}">
      <dgm:prSet/>
      <dgm:spPr/>
      <dgm:t>
        <a:bodyPr/>
        <a:lstStyle/>
        <a:p>
          <a:endParaRPr lang="tr-TR"/>
        </a:p>
      </dgm:t>
    </dgm:pt>
    <dgm:pt modelId="{5E877D59-5AE3-439F-A18D-F7AC7518FA37}">
      <dgm:prSet phldrT="[Metin]"/>
      <dgm:spPr/>
      <dgm:t>
        <a:bodyPr/>
        <a:lstStyle/>
        <a:p>
          <a:r>
            <a:rPr kumimoji="0" lang="tr-TR" dirty="0">
              <a:solidFill>
                <a:schemeClr val="dk1"/>
              </a:solidFill>
              <a:effectLst/>
              <a:latin typeface="+mn-lt"/>
              <a:ea typeface="+mn-ea"/>
              <a:cs typeface="+mn-cs"/>
            </a:rPr>
            <a:t>Konaklama Tesisleri</a:t>
          </a:r>
          <a:endParaRPr lang="tr-TR" dirty="0"/>
        </a:p>
      </dgm:t>
    </dgm:pt>
    <dgm:pt modelId="{2F869FE7-3C5E-4E94-B7E7-66BE067C8A69}" type="parTrans" cxnId="{AF4AA6A1-D64B-4263-9F14-0BC1B4BC28A3}">
      <dgm:prSet/>
      <dgm:spPr/>
      <dgm:t>
        <a:bodyPr/>
        <a:lstStyle/>
        <a:p>
          <a:endParaRPr lang="tr-TR"/>
        </a:p>
      </dgm:t>
    </dgm:pt>
    <dgm:pt modelId="{C7F3374B-87A1-4859-ACCB-337BB095E30C}" type="sibTrans" cxnId="{AF4AA6A1-D64B-4263-9F14-0BC1B4BC28A3}">
      <dgm:prSet/>
      <dgm:spPr/>
      <dgm:t>
        <a:bodyPr/>
        <a:lstStyle/>
        <a:p>
          <a:endParaRPr lang="tr-TR"/>
        </a:p>
      </dgm:t>
    </dgm:pt>
    <dgm:pt modelId="{1A7EF4F4-66C5-49FA-93F8-3BF045AD7D82}">
      <dgm:prSet phldrT="[Metin]"/>
      <dgm:spPr/>
      <dgm:t>
        <a:bodyPr/>
        <a:lstStyle/>
        <a:p>
          <a:r>
            <a:rPr kumimoji="0" lang="tr-TR" dirty="0">
              <a:solidFill>
                <a:schemeClr val="dk1"/>
              </a:solidFill>
              <a:effectLst/>
              <a:latin typeface="+mn-lt"/>
              <a:ea typeface="+mn-ea"/>
              <a:cs typeface="+mn-cs"/>
            </a:rPr>
            <a:t>Yurt Binaları</a:t>
          </a:r>
          <a:endParaRPr lang="tr-TR" dirty="0"/>
        </a:p>
      </dgm:t>
    </dgm:pt>
    <dgm:pt modelId="{46E42C20-8FE7-49FB-8870-F63692EC1EAD}" type="parTrans" cxnId="{20A31402-1C54-4F21-989C-7BAFD1948FD5}">
      <dgm:prSet/>
      <dgm:spPr/>
      <dgm:t>
        <a:bodyPr/>
        <a:lstStyle/>
        <a:p>
          <a:endParaRPr lang="tr-TR"/>
        </a:p>
      </dgm:t>
    </dgm:pt>
    <dgm:pt modelId="{4B2DFEA5-05ED-43C5-A05D-4745B3ECDFCC}" type="sibTrans" cxnId="{20A31402-1C54-4F21-989C-7BAFD1948FD5}">
      <dgm:prSet/>
      <dgm:spPr/>
      <dgm:t>
        <a:bodyPr/>
        <a:lstStyle/>
        <a:p>
          <a:endParaRPr lang="tr-TR"/>
        </a:p>
      </dgm:t>
    </dgm:pt>
    <dgm:pt modelId="{C516785A-CC6C-4167-8C75-DA5E67E484A7}">
      <dgm:prSet phldrT="[Metin]"/>
      <dgm:spPr/>
      <dgm:t>
        <a:bodyPr/>
        <a:lstStyle/>
        <a:p>
          <a:r>
            <a:rPr kumimoji="0" lang="tr-TR" dirty="0">
              <a:solidFill>
                <a:schemeClr val="dk1"/>
              </a:solidFill>
              <a:effectLst/>
              <a:latin typeface="+mn-lt"/>
              <a:ea typeface="+mn-ea"/>
              <a:cs typeface="+mn-cs"/>
            </a:rPr>
            <a:t>Kültürel Tesisler</a:t>
          </a:r>
          <a:endParaRPr lang="tr-TR" dirty="0"/>
        </a:p>
      </dgm:t>
    </dgm:pt>
    <dgm:pt modelId="{137F656A-78A3-4CA8-BF7D-60B8C9466A7E}" type="parTrans" cxnId="{CBB80645-5B0A-4715-80C9-5D41DF30CDE9}">
      <dgm:prSet/>
      <dgm:spPr/>
      <dgm:t>
        <a:bodyPr/>
        <a:lstStyle/>
        <a:p>
          <a:endParaRPr lang="tr-TR"/>
        </a:p>
      </dgm:t>
    </dgm:pt>
    <dgm:pt modelId="{10715FDA-748B-43BA-B2BD-BC9E3CBA915F}" type="sibTrans" cxnId="{CBB80645-5B0A-4715-80C9-5D41DF30CDE9}">
      <dgm:prSet/>
      <dgm:spPr/>
      <dgm:t>
        <a:bodyPr/>
        <a:lstStyle/>
        <a:p>
          <a:endParaRPr lang="tr-TR"/>
        </a:p>
      </dgm:t>
    </dgm:pt>
    <dgm:pt modelId="{37912250-EB21-402D-9CCB-83A34BF6F37A}">
      <dgm:prSet phldrT="[Metin]"/>
      <dgm:spPr/>
      <dgm:t>
        <a:bodyPr/>
        <a:lstStyle/>
        <a:p>
          <a:r>
            <a:rPr kumimoji="0" lang="tr-TR" dirty="0">
              <a:solidFill>
                <a:schemeClr val="dk1"/>
              </a:solidFill>
              <a:effectLst/>
              <a:latin typeface="+mn-lt"/>
              <a:ea typeface="+mn-ea"/>
              <a:cs typeface="+mn-cs"/>
            </a:rPr>
            <a:t>Ticari Tesisler</a:t>
          </a:r>
          <a:endParaRPr lang="tr-TR" dirty="0"/>
        </a:p>
      </dgm:t>
    </dgm:pt>
    <dgm:pt modelId="{8411B03E-2456-4111-9310-BA04CA707713}" type="parTrans" cxnId="{B132B835-2B86-474B-9DBB-DEA6B17D1FB2}">
      <dgm:prSet/>
      <dgm:spPr/>
      <dgm:t>
        <a:bodyPr/>
        <a:lstStyle/>
        <a:p>
          <a:endParaRPr lang="tr-TR"/>
        </a:p>
      </dgm:t>
    </dgm:pt>
    <dgm:pt modelId="{70B0E3D0-1508-4BEC-A2BB-BBAF73AF5385}" type="sibTrans" cxnId="{B132B835-2B86-474B-9DBB-DEA6B17D1FB2}">
      <dgm:prSet/>
      <dgm:spPr/>
      <dgm:t>
        <a:bodyPr/>
        <a:lstStyle/>
        <a:p>
          <a:endParaRPr lang="tr-TR"/>
        </a:p>
      </dgm:t>
    </dgm:pt>
    <dgm:pt modelId="{80C83709-C7CD-48F1-9625-57112B37A392}">
      <dgm:prSet phldrT="[Metin]"/>
      <dgm:spPr/>
      <dgm:t>
        <a:bodyPr/>
        <a:lstStyle/>
        <a:p>
          <a:r>
            <a:rPr kumimoji="0" lang="tr-TR" dirty="0">
              <a:solidFill>
                <a:schemeClr val="dk1"/>
              </a:solidFill>
              <a:effectLst/>
              <a:latin typeface="+mn-lt"/>
              <a:ea typeface="+mn-ea"/>
              <a:cs typeface="+mn-cs"/>
            </a:rPr>
            <a:t>Terminaller</a:t>
          </a:r>
          <a:endParaRPr lang="tr-TR" dirty="0"/>
        </a:p>
      </dgm:t>
    </dgm:pt>
    <dgm:pt modelId="{03A4AECC-55D0-4C71-894F-11C22150EFE5}" type="parTrans" cxnId="{41D70DEF-7CDB-4E3A-86C2-67A5846320F4}">
      <dgm:prSet/>
      <dgm:spPr/>
      <dgm:t>
        <a:bodyPr/>
        <a:lstStyle/>
        <a:p>
          <a:endParaRPr lang="tr-TR"/>
        </a:p>
      </dgm:t>
    </dgm:pt>
    <dgm:pt modelId="{6639A826-653E-4694-9F9E-8F7A5B598136}" type="sibTrans" cxnId="{41D70DEF-7CDB-4E3A-86C2-67A5846320F4}">
      <dgm:prSet/>
      <dgm:spPr/>
      <dgm:t>
        <a:bodyPr/>
        <a:lstStyle/>
        <a:p>
          <a:endParaRPr lang="tr-TR"/>
        </a:p>
      </dgm:t>
    </dgm:pt>
    <dgm:pt modelId="{13FAEDF1-4EE4-44E9-89C9-E2A198E52FA5}">
      <dgm:prSet phldrT="[Metin]"/>
      <dgm:spPr/>
      <dgm:t>
        <a:bodyPr/>
        <a:lstStyle/>
        <a:p>
          <a:r>
            <a:rPr kumimoji="0" lang="tr-TR" dirty="0">
              <a:solidFill>
                <a:schemeClr val="dk1"/>
              </a:solidFill>
              <a:effectLst/>
              <a:latin typeface="+mn-lt"/>
              <a:ea typeface="+mn-ea"/>
              <a:cs typeface="+mn-cs"/>
            </a:rPr>
            <a:t>Dini tesisler</a:t>
          </a:r>
          <a:endParaRPr lang="tr-TR" dirty="0"/>
        </a:p>
      </dgm:t>
    </dgm:pt>
    <dgm:pt modelId="{EC9413EB-6ABA-41D6-A42F-3F63EBB4D909}" type="parTrans" cxnId="{0EF0825D-D878-40CC-8C6F-E075E5B1A833}">
      <dgm:prSet/>
      <dgm:spPr/>
      <dgm:t>
        <a:bodyPr/>
        <a:lstStyle/>
        <a:p>
          <a:endParaRPr lang="tr-TR"/>
        </a:p>
      </dgm:t>
    </dgm:pt>
    <dgm:pt modelId="{98FC027D-88D9-470A-A65E-31A1C95A7A6C}" type="sibTrans" cxnId="{0EF0825D-D878-40CC-8C6F-E075E5B1A833}">
      <dgm:prSet/>
      <dgm:spPr/>
      <dgm:t>
        <a:bodyPr/>
        <a:lstStyle/>
        <a:p>
          <a:endParaRPr lang="tr-TR"/>
        </a:p>
      </dgm:t>
    </dgm:pt>
    <dgm:pt modelId="{8C4067F1-1135-40AF-96E7-F272A5680D20}">
      <dgm:prSet phldrT="[Metin]"/>
      <dgm:spPr/>
      <dgm:t>
        <a:bodyPr/>
        <a:lstStyle/>
        <a:p>
          <a:r>
            <a:rPr kumimoji="0" lang="tr-TR" dirty="0">
              <a:solidFill>
                <a:schemeClr val="dk1"/>
              </a:solidFill>
              <a:effectLst/>
              <a:latin typeface="+mn-lt"/>
              <a:ea typeface="+mn-ea"/>
              <a:cs typeface="+mn-cs"/>
            </a:rPr>
            <a:t>Eğlence / Spor Tesisleri</a:t>
          </a:r>
          <a:endParaRPr lang="tr-TR" dirty="0"/>
        </a:p>
      </dgm:t>
    </dgm:pt>
    <dgm:pt modelId="{A206591A-3C34-4394-8FA3-A5199B273F3C}" type="parTrans" cxnId="{7FC7A6C9-E484-4804-BA90-128F5BDBE5AC}">
      <dgm:prSet/>
      <dgm:spPr/>
      <dgm:t>
        <a:bodyPr/>
        <a:lstStyle/>
        <a:p>
          <a:endParaRPr lang="tr-TR"/>
        </a:p>
      </dgm:t>
    </dgm:pt>
    <dgm:pt modelId="{087E42BF-C463-4160-9B83-AD7FCE94760E}" type="sibTrans" cxnId="{7FC7A6C9-E484-4804-BA90-128F5BDBE5AC}">
      <dgm:prSet/>
      <dgm:spPr/>
      <dgm:t>
        <a:bodyPr/>
        <a:lstStyle/>
        <a:p>
          <a:endParaRPr lang="tr-TR"/>
        </a:p>
      </dgm:t>
    </dgm:pt>
    <dgm:pt modelId="{EC9C44D3-4ACB-46C7-AD04-5439E2CA5E2D}" type="pres">
      <dgm:prSet presAssocID="{A05B4C08-4E46-4DC0-BE8E-16FC7074198D}" presName="vert0" presStyleCnt="0">
        <dgm:presLayoutVars>
          <dgm:dir/>
          <dgm:animOne val="branch"/>
          <dgm:animLvl val="lvl"/>
        </dgm:presLayoutVars>
      </dgm:prSet>
      <dgm:spPr/>
    </dgm:pt>
    <dgm:pt modelId="{17BB1C4C-54FF-48D9-8D11-D629AB84BEC2}" type="pres">
      <dgm:prSet presAssocID="{716F8587-ED1B-45D0-95ED-317381D779B2}" presName="thickLine" presStyleLbl="alignNode1" presStyleIdx="0" presStyleCnt="1"/>
      <dgm:spPr/>
    </dgm:pt>
    <dgm:pt modelId="{BE7AE2EE-0DD6-4350-9BD1-92D2260F68F0}" type="pres">
      <dgm:prSet presAssocID="{716F8587-ED1B-45D0-95ED-317381D779B2}" presName="horz1" presStyleCnt="0"/>
      <dgm:spPr/>
    </dgm:pt>
    <dgm:pt modelId="{B921CBFD-920F-4FA1-86AA-CFEFE5BC8F5D}" type="pres">
      <dgm:prSet presAssocID="{716F8587-ED1B-45D0-95ED-317381D779B2}" presName="tx1" presStyleLbl="revTx" presStyleIdx="0" presStyleCnt="13"/>
      <dgm:spPr/>
    </dgm:pt>
    <dgm:pt modelId="{068A5E37-E166-46C7-BE0C-2C9B346E007E}" type="pres">
      <dgm:prSet presAssocID="{716F8587-ED1B-45D0-95ED-317381D779B2}" presName="vert1" presStyleCnt="0"/>
      <dgm:spPr/>
    </dgm:pt>
    <dgm:pt modelId="{C1775C8C-F1A7-42AD-B582-780BF3EFCD55}" type="pres">
      <dgm:prSet presAssocID="{0DBF9937-9A0F-455D-AD94-83616F9D634A}" presName="vertSpace2a" presStyleCnt="0"/>
      <dgm:spPr/>
    </dgm:pt>
    <dgm:pt modelId="{A89D7771-5649-49B7-BC7F-81E7DADADD61}" type="pres">
      <dgm:prSet presAssocID="{0DBF9937-9A0F-455D-AD94-83616F9D634A}" presName="horz2" presStyleCnt="0"/>
      <dgm:spPr/>
    </dgm:pt>
    <dgm:pt modelId="{B2452574-A328-4499-BA1F-314430466999}" type="pres">
      <dgm:prSet presAssocID="{0DBF9937-9A0F-455D-AD94-83616F9D634A}" presName="horzSpace2" presStyleCnt="0"/>
      <dgm:spPr/>
    </dgm:pt>
    <dgm:pt modelId="{1646BE6A-3E38-473E-87A0-AC1047DD7DBA}" type="pres">
      <dgm:prSet presAssocID="{0DBF9937-9A0F-455D-AD94-83616F9D634A}" presName="tx2" presStyleLbl="revTx" presStyleIdx="1" presStyleCnt="13"/>
      <dgm:spPr/>
    </dgm:pt>
    <dgm:pt modelId="{1890B99C-C2A2-4D7D-A910-054D03691344}" type="pres">
      <dgm:prSet presAssocID="{0DBF9937-9A0F-455D-AD94-83616F9D634A}" presName="vert2" presStyleCnt="0"/>
      <dgm:spPr/>
    </dgm:pt>
    <dgm:pt modelId="{67F7A6E3-2CF4-4DE7-A848-3D292F83A605}" type="pres">
      <dgm:prSet presAssocID="{0DBF9937-9A0F-455D-AD94-83616F9D634A}" presName="thinLine2b" presStyleLbl="callout" presStyleIdx="0" presStyleCnt="12"/>
      <dgm:spPr/>
    </dgm:pt>
    <dgm:pt modelId="{0AAEE8B0-46AA-4286-AFC3-53652D65AB4E}" type="pres">
      <dgm:prSet presAssocID="{0DBF9937-9A0F-455D-AD94-83616F9D634A}" presName="vertSpace2b" presStyleCnt="0"/>
      <dgm:spPr/>
    </dgm:pt>
    <dgm:pt modelId="{2D859D87-E69E-47EC-B158-023956F2A98E}" type="pres">
      <dgm:prSet presAssocID="{D71D6AC1-8062-4550-9D86-9BFE0EDAB2BF}" presName="horz2" presStyleCnt="0"/>
      <dgm:spPr/>
    </dgm:pt>
    <dgm:pt modelId="{7A6ABFFF-E4B1-4D26-BC4D-E533EFFE13DD}" type="pres">
      <dgm:prSet presAssocID="{D71D6AC1-8062-4550-9D86-9BFE0EDAB2BF}" presName="horzSpace2" presStyleCnt="0"/>
      <dgm:spPr/>
    </dgm:pt>
    <dgm:pt modelId="{60F35599-0910-490C-9EDB-171BC8DA94EA}" type="pres">
      <dgm:prSet presAssocID="{D71D6AC1-8062-4550-9D86-9BFE0EDAB2BF}" presName="tx2" presStyleLbl="revTx" presStyleIdx="2" presStyleCnt="13"/>
      <dgm:spPr/>
    </dgm:pt>
    <dgm:pt modelId="{00112DA9-1AB0-4ED0-9602-D081A1222145}" type="pres">
      <dgm:prSet presAssocID="{D71D6AC1-8062-4550-9D86-9BFE0EDAB2BF}" presName="vert2" presStyleCnt="0"/>
      <dgm:spPr/>
    </dgm:pt>
    <dgm:pt modelId="{A3A9DBCF-4E7A-4B31-8DBF-43260C70D8D0}" type="pres">
      <dgm:prSet presAssocID="{D71D6AC1-8062-4550-9D86-9BFE0EDAB2BF}" presName="thinLine2b" presStyleLbl="callout" presStyleIdx="1" presStyleCnt="12"/>
      <dgm:spPr/>
    </dgm:pt>
    <dgm:pt modelId="{C83479AB-9462-4491-88EF-92F74BDA740B}" type="pres">
      <dgm:prSet presAssocID="{D71D6AC1-8062-4550-9D86-9BFE0EDAB2BF}" presName="vertSpace2b" presStyleCnt="0"/>
      <dgm:spPr/>
    </dgm:pt>
    <dgm:pt modelId="{7DA06110-E2B4-4F84-B77A-FA800B9871CC}" type="pres">
      <dgm:prSet presAssocID="{C83F57A1-2E8D-4AC0-B59B-1184232DC1CF}" presName="horz2" presStyleCnt="0"/>
      <dgm:spPr/>
    </dgm:pt>
    <dgm:pt modelId="{55BBE988-A600-4EC7-BA9A-293A5CDD8A2E}" type="pres">
      <dgm:prSet presAssocID="{C83F57A1-2E8D-4AC0-B59B-1184232DC1CF}" presName="horzSpace2" presStyleCnt="0"/>
      <dgm:spPr/>
    </dgm:pt>
    <dgm:pt modelId="{66B57796-9F49-45B2-A5EB-0EBDF155CCF2}" type="pres">
      <dgm:prSet presAssocID="{C83F57A1-2E8D-4AC0-B59B-1184232DC1CF}" presName="tx2" presStyleLbl="revTx" presStyleIdx="3" presStyleCnt="13"/>
      <dgm:spPr/>
    </dgm:pt>
    <dgm:pt modelId="{00972AFC-3E4B-42F8-B151-E4D35E2C5067}" type="pres">
      <dgm:prSet presAssocID="{C83F57A1-2E8D-4AC0-B59B-1184232DC1CF}" presName="vert2" presStyleCnt="0"/>
      <dgm:spPr/>
    </dgm:pt>
    <dgm:pt modelId="{E0CD016E-AD37-49F1-845D-FEFBFB68EA16}" type="pres">
      <dgm:prSet presAssocID="{C83F57A1-2E8D-4AC0-B59B-1184232DC1CF}" presName="thinLine2b" presStyleLbl="callout" presStyleIdx="2" presStyleCnt="12"/>
      <dgm:spPr/>
    </dgm:pt>
    <dgm:pt modelId="{EC29D012-6AE6-4CC2-ADBD-33FE73AEC80E}" type="pres">
      <dgm:prSet presAssocID="{C83F57A1-2E8D-4AC0-B59B-1184232DC1CF}" presName="vertSpace2b" presStyleCnt="0"/>
      <dgm:spPr/>
    </dgm:pt>
    <dgm:pt modelId="{5E0D7AF8-4793-467F-AF90-D754907AC42C}" type="pres">
      <dgm:prSet presAssocID="{D26B2578-E6D6-43B7-97CF-B64D1EBA4BAC}" presName="horz2" presStyleCnt="0"/>
      <dgm:spPr/>
    </dgm:pt>
    <dgm:pt modelId="{A71BD08A-A6D3-4416-BB83-644FDEB2D72E}" type="pres">
      <dgm:prSet presAssocID="{D26B2578-E6D6-43B7-97CF-B64D1EBA4BAC}" presName="horzSpace2" presStyleCnt="0"/>
      <dgm:spPr/>
    </dgm:pt>
    <dgm:pt modelId="{A92CDD03-DEA0-42A6-8DD5-E0DC27D5FAB6}" type="pres">
      <dgm:prSet presAssocID="{D26B2578-E6D6-43B7-97CF-B64D1EBA4BAC}" presName="tx2" presStyleLbl="revTx" presStyleIdx="4" presStyleCnt="13"/>
      <dgm:spPr/>
    </dgm:pt>
    <dgm:pt modelId="{993EFEAE-B73A-49C1-B417-7B24E7FF6312}" type="pres">
      <dgm:prSet presAssocID="{D26B2578-E6D6-43B7-97CF-B64D1EBA4BAC}" presName="vert2" presStyleCnt="0"/>
      <dgm:spPr/>
    </dgm:pt>
    <dgm:pt modelId="{D16194B9-1ED1-4791-AB4A-62511DBC9C5E}" type="pres">
      <dgm:prSet presAssocID="{D26B2578-E6D6-43B7-97CF-B64D1EBA4BAC}" presName="thinLine2b" presStyleLbl="callout" presStyleIdx="3" presStyleCnt="12"/>
      <dgm:spPr/>
    </dgm:pt>
    <dgm:pt modelId="{F59C30B1-5AB1-43DE-A73E-7A5744F3371A}" type="pres">
      <dgm:prSet presAssocID="{D26B2578-E6D6-43B7-97CF-B64D1EBA4BAC}" presName="vertSpace2b" presStyleCnt="0"/>
      <dgm:spPr/>
    </dgm:pt>
    <dgm:pt modelId="{4AC2D4A3-2F54-43B2-B350-45E7C737D4A3}" type="pres">
      <dgm:prSet presAssocID="{5E877D59-5AE3-439F-A18D-F7AC7518FA37}" presName="horz2" presStyleCnt="0"/>
      <dgm:spPr/>
    </dgm:pt>
    <dgm:pt modelId="{801B8C13-2DF3-49FB-A717-75C21B778185}" type="pres">
      <dgm:prSet presAssocID="{5E877D59-5AE3-439F-A18D-F7AC7518FA37}" presName="horzSpace2" presStyleCnt="0"/>
      <dgm:spPr/>
    </dgm:pt>
    <dgm:pt modelId="{1D8F1555-FA38-4B6A-82C5-36FBB72BF32B}" type="pres">
      <dgm:prSet presAssocID="{5E877D59-5AE3-439F-A18D-F7AC7518FA37}" presName="tx2" presStyleLbl="revTx" presStyleIdx="5" presStyleCnt="13"/>
      <dgm:spPr/>
    </dgm:pt>
    <dgm:pt modelId="{C88FE1B0-0E9B-4861-8ED2-FEA0DBE62A0F}" type="pres">
      <dgm:prSet presAssocID="{5E877D59-5AE3-439F-A18D-F7AC7518FA37}" presName="vert2" presStyleCnt="0"/>
      <dgm:spPr/>
    </dgm:pt>
    <dgm:pt modelId="{EB5DD56C-FC31-4BE4-BD0A-DF58F178210E}" type="pres">
      <dgm:prSet presAssocID="{5E877D59-5AE3-439F-A18D-F7AC7518FA37}" presName="thinLine2b" presStyleLbl="callout" presStyleIdx="4" presStyleCnt="12"/>
      <dgm:spPr/>
    </dgm:pt>
    <dgm:pt modelId="{8574614B-24D4-4496-B196-4547CB166ECA}" type="pres">
      <dgm:prSet presAssocID="{5E877D59-5AE3-439F-A18D-F7AC7518FA37}" presName="vertSpace2b" presStyleCnt="0"/>
      <dgm:spPr/>
    </dgm:pt>
    <dgm:pt modelId="{8136B1D2-5D9E-4C23-9714-7869AC8A6E29}" type="pres">
      <dgm:prSet presAssocID="{1A7EF4F4-66C5-49FA-93F8-3BF045AD7D82}" presName="horz2" presStyleCnt="0"/>
      <dgm:spPr/>
    </dgm:pt>
    <dgm:pt modelId="{FFB9A450-9BA1-40E9-9D9E-76F215CFF8DE}" type="pres">
      <dgm:prSet presAssocID="{1A7EF4F4-66C5-49FA-93F8-3BF045AD7D82}" presName="horzSpace2" presStyleCnt="0"/>
      <dgm:spPr/>
    </dgm:pt>
    <dgm:pt modelId="{8A08C1C4-E15F-4FB9-BF19-3F3909FFFA14}" type="pres">
      <dgm:prSet presAssocID="{1A7EF4F4-66C5-49FA-93F8-3BF045AD7D82}" presName="tx2" presStyleLbl="revTx" presStyleIdx="6" presStyleCnt="13"/>
      <dgm:spPr/>
    </dgm:pt>
    <dgm:pt modelId="{8D25D1FC-6C38-4A60-BA9A-77AF892E86D9}" type="pres">
      <dgm:prSet presAssocID="{1A7EF4F4-66C5-49FA-93F8-3BF045AD7D82}" presName="vert2" presStyleCnt="0"/>
      <dgm:spPr/>
    </dgm:pt>
    <dgm:pt modelId="{93B8A2D2-0CE1-4C0D-964C-14363F5C03E3}" type="pres">
      <dgm:prSet presAssocID="{1A7EF4F4-66C5-49FA-93F8-3BF045AD7D82}" presName="thinLine2b" presStyleLbl="callout" presStyleIdx="5" presStyleCnt="12"/>
      <dgm:spPr/>
    </dgm:pt>
    <dgm:pt modelId="{9270A99E-6F8A-40A8-B936-7DA2E7B05494}" type="pres">
      <dgm:prSet presAssocID="{1A7EF4F4-66C5-49FA-93F8-3BF045AD7D82}" presName="vertSpace2b" presStyleCnt="0"/>
      <dgm:spPr/>
    </dgm:pt>
    <dgm:pt modelId="{0617C017-C887-4009-8B9D-63091BA47E88}" type="pres">
      <dgm:prSet presAssocID="{C516785A-CC6C-4167-8C75-DA5E67E484A7}" presName="horz2" presStyleCnt="0"/>
      <dgm:spPr/>
    </dgm:pt>
    <dgm:pt modelId="{B632E796-47B1-40F9-8B2A-27C7520E0DEA}" type="pres">
      <dgm:prSet presAssocID="{C516785A-CC6C-4167-8C75-DA5E67E484A7}" presName="horzSpace2" presStyleCnt="0"/>
      <dgm:spPr/>
    </dgm:pt>
    <dgm:pt modelId="{4E7A9B82-0542-443D-A825-F12A600BBC63}" type="pres">
      <dgm:prSet presAssocID="{C516785A-CC6C-4167-8C75-DA5E67E484A7}" presName="tx2" presStyleLbl="revTx" presStyleIdx="7" presStyleCnt="13"/>
      <dgm:spPr/>
    </dgm:pt>
    <dgm:pt modelId="{AB451C35-460E-4AC1-9B2B-0692CFA44734}" type="pres">
      <dgm:prSet presAssocID="{C516785A-CC6C-4167-8C75-DA5E67E484A7}" presName="vert2" presStyleCnt="0"/>
      <dgm:spPr/>
    </dgm:pt>
    <dgm:pt modelId="{FFD3BCBC-E252-4000-ABFE-4F0A88F9AB35}" type="pres">
      <dgm:prSet presAssocID="{C516785A-CC6C-4167-8C75-DA5E67E484A7}" presName="thinLine2b" presStyleLbl="callout" presStyleIdx="6" presStyleCnt="12"/>
      <dgm:spPr/>
    </dgm:pt>
    <dgm:pt modelId="{D68C96BB-77D3-4301-ABE8-8F91DB81639F}" type="pres">
      <dgm:prSet presAssocID="{C516785A-CC6C-4167-8C75-DA5E67E484A7}" presName="vertSpace2b" presStyleCnt="0"/>
      <dgm:spPr/>
    </dgm:pt>
    <dgm:pt modelId="{A048151E-2B99-4D68-89C0-E18A20CB63CD}" type="pres">
      <dgm:prSet presAssocID="{37912250-EB21-402D-9CCB-83A34BF6F37A}" presName="horz2" presStyleCnt="0"/>
      <dgm:spPr/>
    </dgm:pt>
    <dgm:pt modelId="{C882E986-4F76-439E-BC94-1BB21B7E0C54}" type="pres">
      <dgm:prSet presAssocID="{37912250-EB21-402D-9CCB-83A34BF6F37A}" presName="horzSpace2" presStyleCnt="0"/>
      <dgm:spPr/>
    </dgm:pt>
    <dgm:pt modelId="{C9A7D9D2-CDE6-4343-94A5-51E14DA0007C}" type="pres">
      <dgm:prSet presAssocID="{37912250-EB21-402D-9CCB-83A34BF6F37A}" presName="tx2" presStyleLbl="revTx" presStyleIdx="8" presStyleCnt="13"/>
      <dgm:spPr/>
    </dgm:pt>
    <dgm:pt modelId="{051CA750-9C02-496C-80F6-AA97E0A2A038}" type="pres">
      <dgm:prSet presAssocID="{37912250-EB21-402D-9CCB-83A34BF6F37A}" presName="vert2" presStyleCnt="0"/>
      <dgm:spPr/>
    </dgm:pt>
    <dgm:pt modelId="{28D79348-AAE5-4DEF-A95D-A38529BE60EB}" type="pres">
      <dgm:prSet presAssocID="{37912250-EB21-402D-9CCB-83A34BF6F37A}" presName="thinLine2b" presStyleLbl="callout" presStyleIdx="7" presStyleCnt="12"/>
      <dgm:spPr/>
    </dgm:pt>
    <dgm:pt modelId="{34C88C31-F91D-4AF3-97E0-8770B0FA39D5}" type="pres">
      <dgm:prSet presAssocID="{37912250-EB21-402D-9CCB-83A34BF6F37A}" presName="vertSpace2b" presStyleCnt="0"/>
      <dgm:spPr/>
    </dgm:pt>
    <dgm:pt modelId="{F7C2D0F6-2BDC-49A3-A409-084AFAAE7A29}" type="pres">
      <dgm:prSet presAssocID="{80C83709-C7CD-48F1-9625-57112B37A392}" presName="horz2" presStyleCnt="0"/>
      <dgm:spPr/>
    </dgm:pt>
    <dgm:pt modelId="{FEE11709-1579-4006-B4BA-6FD7241B99ED}" type="pres">
      <dgm:prSet presAssocID="{80C83709-C7CD-48F1-9625-57112B37A392}" presName="horzSpace2" presStyleCnt="0"/>
      <dgm:spPr/>
    </dgm:pt>
    <dgm:pt modelId="{14313DC7-0F77-4DD2-9D9E-8AF23634C114}" type="pres">
      <dgm:prSet presAssocID="{80C83709-C7CD-48F1-9625-57112B37A392}" presName="tx2" presStyleLbl="revTx" presStyleIdx="9" presStyleCnt="13"/>
      <dgm:spPr/>
    </dgm:pt>
    <dgm:pt modelId="{769F8CD7-11DE-4098-872A-897B344E2787}" type="pres">
      <dgm:prSet presAssocID="{80C83709-C7CD-48F1-9625-57112B37A392}" presName="vert2" presStyleCnt="0"/>
      <dgm:spPr/>
    </dgm:pt>
    <dgm:pt modelId="{4C3CDA8A-3384-402C-AB70-E2486376946B}" type="pres">
      <dgm:prSet presAssocID="{80C83709-C7CD-48F1-9625-57112B37A392}" presName="thinLine2b" presStyleLbl="callout" presStyleIdx="8" presStyleCnt="12"/>
      <dgm:spPr/>
    </dgm:pt>
    <dgm:pt modelId="{910B994A-4ADD-48A9-92C8-DD4AB041595B}" type="pres">
      <dgm:prSet presAssocID="{80C83709-C7CD-48F1-9625-57112B37A392}" presName="vertSpace2b" presStyleCnt="0"/>
      <dgm:spPr/>
    </dgm:pt>
    <dgm:pt modelId="{3B4F1906-8C3F-4488-97F7-2283508809F4}" type="pres">
      <dgm:prSet presAssocID="{13FAEDF1-4EE4-44E9-89C9-E2A198E52FA5}" presName="horz2" presStyleCnt="0"/>
      <dgm:spPr/>
    </dgm:pt>
    <dgm:pt modelId="{D71CA582-FC3B-4F8A-B740-ACD09E6DD553}" type="pres">
      <dgm:prSet presAssocID="{13FAEDF1-4EE4-44E9-89C9-E2A198E52FA5}" presName="horzSpace2" presStyleCnt="0"/>
      <dgm:spPr/>
    </dgm:pt>
    <dgm:pt modelId="{57EEF239-CBA3-4AB3-8AD4-7DF403B84CAF}" type="pres">
      <dgm:prSet presAssocID="{13FAEDF1-4EE4-44E9-89C9-E2A198E52FA5}" presName="tx2" presStyleLbl="revTx" presStyleIdx="10" presStyleCnt="13"/>
      <dgm:spPr/>
    </dgm:pt>
    <dgm:pt modelId="{8CD255C0-786A-4BE2-938A-58725B8FBD6B}" type="pres">
      <dgm:prSet presAssocID="{13FAEDF1-4EE4-44E9-89C9-E2A198E52FA5}" presName="vert2" presStyleCnt="0"/>
      <dgm:spPr/>
    </dgm:pt>
    <dgm:pt modelId="{6D4AEA5A-0814-43E6-AA4C-10A903BAB079}" type="pres">
      <dgm:prSet presAssocID="{13FAEDF1-4EE4-44E9-89C9-E2A198E52FA5}" presName="thinLine2b" presStyleLbl="callout" presStyleIdx="9" presStyleCnt="12"/>
      <dgm:spPr/>
    </dgm:pt>
    <dgm:pt modelId="{CF49B1F1-95F2-4C20-88F9-7198B542CCF8}" type="pres">
      <dgm:prSet presAssocID="{13FAEDF1-4EE4-44E9-89C9-E2A198E52FA5}" presName="vertSpace2b" presStyleCnt="0"/>
      <dgm:spPr/>
    </dgm:pt>
    <dgm:pt modelId="{5F2EDD3F-4E72-47D7-9E92-5334B7551E06}" type="pres">
      <dgm:prSet presAssocID="{8C4067F1-1135-40AF-96E7-F272A5680D20}" presName="horz2" presStyleCnt="0"/>
      <dgm:spPr/>
    </dgm:pt>
    <dgm:pt modelId="{EB1F3A1B-33FF-4C5B-BA30-68F4FBD9E932}" type="pres">
      <dgm:prSet presAssocID="{8C4067F1-1135-40AF-96E7-F272A5680D20}" presName="horzSpace2" presStyleCnt="0"/>
      <dgm:spPr/>
    </dgm:pt>
    <dgm:pt modelId="{26B58F4C-351A-469D-B339-DF0D4EEBA106}" type="pres">
      <dgm:prSet presAssocID="{8C4067F1-1135-40AF-96E7-F272A5680D20}" presName="tx2" presStyleLbl="revTx" presStyleIdx="11" presStyleCnt="13"/>
      <dgm:spPr/>
    </dgm:pt>
    <dgm:pt modelId="{24E820DC-F01B-4466-9F39-8343F71B0025}" type="pres">
      <dgm:prSet presAssocID="{8C4067F1-1135-40AF-96E7-F272A5680D20}" presName="vert2" presStyleCnt="0"/>
      <dgm:spPr/>
    </dgm:pt>
    <dgm:pt modelId="{D43AE066-4FC8-4D2B-8826-F98E2B9AF7AC}" type="pres">
      <dgm:prSet presAssocID="{8C4067F1-1135-40AF-96E7-F272A5680D20}" presName="thinLine2b" presStyleLbl="callout" presStyleIdx="10" presStyleCnt="12"/>
      <dgm:spPr/>
    </dgm:pt>
    <dgm:pt modelId="{B5848597-5233-47F7-B947-2FF7191BED3B}" type="pres">
      <dgm:prSet presAssocID="{8C4067F1-1135-40AF-96E7-F272A5680D20}" presName="vertSpace2b" presStyleCnt="0"/>
      <dgm:spPr/>
    </dgm:pt>
    <dgm:pt modelId="{05AB0656-06A2-4CF9-A44F-5085C534B8C6}" type="pres">
      <dgm:prSet presAssocID="{FDEA5059-758E-4B83-BE56-20B06F197CA1}" presName="horz2" presStyleCnt="0"/>
      <dgm:spPr/>
    </dgm:pt>
    <dgm:pt modelId="{CAC34059-2513-4BAC-A106-8A503A0814E1}" type="pres">
      <dgm:prSet presAssocID="{FDEA5059-758E-4B83-BE56-20B06F197CA1}" presName="horzSpace2" presStyleCnt="0"/>
      <dgm:spPr/>
    </dgm:pt>
    <dgm:pt modelId="{E39D91A7-C8BC-4D4B-9F56-E3FE0F23BEEE}" type="pres">
      <dgm:prSet presAssocID="{FDEA5059-758E-4B83-BE56-20B06F197CA1}" presName="tx2" presStyleLbl="revTx" presStyleIdx="12" presStyleCnt="13"/>
      <dgm:spPr/>
    </dgm:pt>
    <dgm:pt modelId="{8216EF0A-39C0-415C-9D24-2C9861D756F4}" type="pres">
      <dgm:prSet presAssocID="{FDEA5059-758E-4B83-BE56-20B06F197CA1}" presName="vert2" presStyleCnt="0"/>
      <dgm:spPr/>
    </dgm:pt>
    <dgm:pt modelId="{F83F248D-8181-437B-B1B6-FBE09AD7E8EF}" type="pres">
      <dgm:prSet presAssocID="{FDEA5059-758E-4B83-BE56-20B06F197CA1}" presName="thinLine2b" presStyleLbl="callout" presStyleIdx="11" presStyleCnt="12"/>
      <dgm:spPr/>
    </dgm:pt>
    <dgm:pt modelId="{6847E74F-5EE0-4AA8-A6D1-61CBAA56D030}" type="pres">
      <dgm:prSet presAssocID="{FDEA5059-758E-4B83-BE56-20B06F197CA1}" presName="vertSpace2b" presStyleCnt="0"/>
      <dgm:spPr/>
    </dgm:pt>
  </dgm:ptLst>
  <dgm:cxnLst>
    <dgm:cxn modelId="{20A31402-1C54-4F21-989C-7BAFD1948FD5}" srcId="{716F8587-ED1B-45D0-95ED-317381D779B2}" destId="{1A7EF4F4-66C5-49FA-93F8-3BF045AD7D82}" srcOrd="5" destOrd="0" parTransId="{46E42C20-8FE7-49FB-8870-F63692EC1EAD}" sibTransId="{4B2DFEA5-05ED-43C5-A05D-4745B3ECDFCC}"/>
    <dgm:cxn modelId="{C0EB5C0E-B7AC-4554-810F-7B9D26C0F8D2}" srcId="{716F8587-ED1B-45D0-95ED-317381D779B2}" destId="{D26B2578-E6D6-43B7-97CF-B64D1EBA4BAC}" srcOrd="3" destOrd="0" parTransId="{2AA8B5B6-854D-4AB5-9267-3E1900924909}" sibTransId="{9BDAFF35-3456-4F3D-B12A-EB6756A33C02}"/>
    <dgm:cxn modelId="{5827751D-465F-4375-A5EC-35D7B7A46E8C}" type="presOf" srcId="{716F8587-ED1B-45D0-95ED-317381D779B2}" destId="{B921CBFD-920F-4FA1-86AA-CFEFE5BC8F5D}" srcOrd="0" destOrd="0" presId="urn:microsoft.com/office/officeart/2008/layout/LinedList"/>
    <dgm:cxn modelId="{F0E7BF23-C764-4C23-AEDB-57DDEDCF8725}" srcId="{716F8587-ED1B-45D0-95ED-317381D779B2}" destId="{0DBF9937-9A0F-455D-AD94-83616F9D634A}" srcOrd="0" destOrd="0" parTransId="{18FF0E1E-DDFD-4D38-AF18-ED58DB176F09}" sibTransId="{83ADC01E-B487-45ED-AEF7-47742C9E67EA}"/>
    <dgm:cxn modelId="{4E65BD25-9D7A-4C39-A486-3838EEDC6CFF}" type="presOf" srcId="{8C4067F1-1135-40AF-96E7-F272A5680D20}" destId="{26B58F4C-351A-469D-B339-DF0D4EEBA106}" srcOrd="0" destOrd="0" presId="urn:microsoft.com/office/officeart/2008/layout/LinedList"/>
    <dgm:cxn modelId="{B132B835-2B86-474B-9DBB-DEA6B17D1FB2}" srcId="{716F8587-ED1B-45D0-95ED-317381D779B2}" destId="{37912250-EB21-402D-9CCB-83A34BF6F37A}" srcOrd="7" destOrd="0" parTransId="{8411B03E-2456-4111-9310-BA04CA707713}" sibTransId="{70B0E3D0-1508-4BEC-A2BB-BBAF73AF5385}"/>
    <dgm:cxn modelId="{0EF0825D-D878-40CC-8C6F-E075E5B1A833}" srcId="{716F8587-ED1B-45D0-95ED-317381D779B2}" destId="{13FAEDF1-4EE4-44E9-89C9-E2A198E52FA5}" srcOrd="9" destOrd="0" parTransId="{EC9413EB-6ABA-41D6-A42F-3F63EBB4D909}" sibTransId="{98FC027D-88D9-470A-A65E-31A1C95A7A6C}"/>
    <dgm:cxn modelId="{CBB80645-5B0A-4715-80C9-5D41DF30CDE9}" srcId="{716F8587-ED1B-45D0-95ED-317381D779B2}" destId="{C516785A-CC6C-4167-8C75-DA5E67E484A7}" srcOrd="6" destOrd="0" parTransId="{137F656A-78A3-4CA8-BF7D-60B8C9466A7E}" sibTransId="{10715FDA-748B-43BA-B2BD-BC9E3CBA915F}"/>
    <dgm:cxn modelId="{E7BFDB78-723C-46A9-97F3-F7B68F02D907}" type="presOf" srcId="{5E877D59-5AE3-439F-A18D-F7AC7518FA37}" destId="{1D8F1555-FA38-4B6A-82C5-36FBB72BF32B}" srcOrd="0" destOrd="0" presId="urn:microsoft.com/office/officeart/2008/layout/LinedList"/>
    <dgm:cxn modelId="{3A72D65A-EC07-4DAC-88F1-C52E97777B41}" srcId="{716F8587-ED1B-45D0-95ED-317381D779B2}" destId="{FDEA5059-758E-4B83-BE56-20B06F197CA1}" srcOrd="11" destOrd="0" parTransId="{D5E6D5AD-BF6E-4960-B88E-BAAAC0CE8693}" sibTransId="{48601E26-5810-47EE-A0AE-A8403F8219EF}"/>
    <dgm:cxn modelId="{8267D681-AF43-4467-BBDC-BC4215F57A76}" type="presOf" srcId="{A05B4C08-4E46-4DC0-BE8E-16FC7074198D}" destId="{EC9C44D3-4ACB-46C7-AD04-5439E2CA5E2D}" srcOrd="0" destOrd="0" presId="urn:microsoft.com/office/officeart/2008/layout/LinedList"/>
    <dgm:cxn modelId="{E1D5EF83-6753-4EB4-8A83-D4DF762410B5}" srcId="{A05B4C08-4E46-4DC0-BE8E-16FC7074198D}" destId="{716F8587-ED1B-45D0-95ED-317381D779B2}" srcOrd="0" destOrd="0" parTransId="{B59D1455-FA08-4959-99C7-C1CB1BF26824}" sibTransId="{8381A64C-091E-47E1-9E4A-8873FE251ABA}"/>
    <dgm:cxn modelId="{4DE7FA87-6B33-4D6C-A263-5448F7D426DE}" type="presOf" srcId="{D71D6AC1-8062-4550-9D86-9BFE0EDAB2BF}" destId="{60F35599-0910-490C-9EDB-171BC8DA94EA}" srcOrd="0" destOrd="0" presId="urn:microsoft.com/office/officeart/2008/layout/LinedList"/>
    <dgm:cxn modelId="{14E34C9F-896C-4E91-B16F-8F543548C4FD}" type="presOf" srcId="{C83F57A1-2E8D-4AC0-B59B-1184232DC1CF}" destId="{66B57796-9F49-45B2-A5EB-0EBDF155CCF2}" srcOrd="0" destOrd="0" presId="urn:microsoft.com/office/officeart/2008/layout/LinedList"/>
    <dgm:cxn modelId="{A7A7EFA0-6F87-461D-9E01-F1DE57F70AD2}" type="presOf" srcId="{C516785A-CC6C-4167-8C75-DA5E67E484A7}" destId="{4E7A9B82-0542-443D-A825-F12A600BBC63}" srcOrd="0" destOrd="0" presId="urn:microsoft.com/office/officeart/2008/layout/LinedList"/>
    <dgm:cxn modelId="{AF4AA6A1-D64B-4263-9F14-0BC1B4BC28A3}" srcId="{716F8587-ED1B-45D0-95ED-317381D779B2}" destId="{5E877D59-5AE3-439F-A18D-F7AC7518FA37}" srcOrd="4" destOrd="0" parTransId="{2F869FE7-3C5E-4E94-B7E7-66BE067C8A69}" sibTransId="{C7F3374B-87A1-4859-ACCB-337BB095E30C}"/>
    <dgm:cxn modelId="{38EDADB1-FEF8-4757-A857-9BAD779535DA}" type="presOf" srcId="{13FAEDF1-4EE4-44E9-89C9-E2A198E52FA5}" destId="{57EEF239-CBA3-4AB3-8AD4-7DF403B84CAF}" srcOrd="0" destOrd="0" presId="urn:microsoft.com/office/officeart/2008/layout/LinedList"/>
    <dgm:cxn modelId="{A73034B6-F65A-41BE-ACF2-26523B8F21BF}" type="presOf" srcId="{80C83709-C7CD-48F1-9625-57112B37A392}" destId="{14313DC7-0F77-4DD2-9D9E-8AF23634C114}" srcOrd="0" destOrd="0" presId="urn:microsoft.com/office/officeart/2008/layout/LinedList"/>
    <dgm:cxn modelId="{2A1B5BB8-7DBB-41B4-A08A-3DBD7BEAC0BB}" type="presOf" srcId="{FDEA5059-758E-4B83-BE56-20B06F197CA1}" destId="{E39D91A7-C8BC-4D4B-9F56-E3FE0F23BEEE}" srcOrd="0" destOrd="0" presId="urn:microsoft.com/office/officeart/2008/layout/LinedList"/>
    <dgm:cxn modelId="{FDF478BE-F633-46C2-A08E-E9EB0EE30238}" srcId="{716F8587-ED1B-45D0-95ED-317381D779B2}" destId="{D71D6AC1-8062-4550-9D86-9BFE0EDAB2BF}" srcOrd="1" destOrd="0" parTransId="{532CE8A0-F6E0-41A8-8BE0-8147593D8A23}" sibTransId="{DFAB6F84-4862-4A43-B823-561D919172DA}"/>
    <dgm:cxn modelId="{BF8040C2-83C0-4627-858A-33DEB31C8C47}" type="presOf" srcId="{1A7EF4F4-66C5-49FA-93F8-3BF045AD7D82}" destId="{8A08C1C4-E15F-4FB9-BF19-3F3909FFFA14}" srcOrd="0" destOrd="0" presId="urn:microsoft.com/office/officeart/2008/layout/LinedList"/>
    <dgm:cxn modelId="{2DF764C4-95D3-4D15-B541-336F8FDDCF2E}" type="presOf" srcId="{37912250-EB21-402D-9CCB-83A34BF6F37A}" destId="{C9A7D9D2-CDE6-4343-94A5-51E14DA0007C}" srcOrd="0" destOrd="0" presId="urn:microsoft.com/office/officeart/2008/layout/LinedList"/>
    <dgm:cxn modelId="{7FC7A6C9-E484-4804-BA90-128F5BDBE5AC}" srcId="{716F8587-ED1B-45D0-95ED-317381D779B2}" destId="{8C4067F1-1135-40AF-96E7-F272A5680D20}" srcOrd="10" destOrd="0" parTransId="{A206591A-3C34-4394-8FA3-A5199B273F3C}" sibTransId="{087E42BF-C463-4160-9B83-AD7FCE94760E}"/>
    <dgm:cxn modelId="{EE1E8FCA-0A2F-4106-8FE2-67FD5881053C}" type="presOf" srcId="{0DBF9937-9A0F-455D-AD94-83616F9D634A}" destId="{1646BE6A-3E38-473E-87A0-AC1047DD7DBA}" srcOrd="0" destOrd="0" presId="urn:microsoft.com/office/officeart/2008/layout/LinedList"/>
    <dgm:cxn modelId="{F449B1D5-E479-49C5-AC09-2EB44BF9F752}" srcId="{716F8587-ED1B-45D0-95ED-317381D779B2}" destId="{C83F57A1-2E8D-4AC0-B59B-1184232DC1CF}" srcOrd="2" destOrd="0" parTransId="{9E4B06FB-A8DB-4EB8-B71E-9E07D7B9207F}" sibTransId="{2628B207-7F96-4E9B-BD98-0652AE30DB15}"/>
    <dgm:cxn modelId="{41D70DEF-7CDB-4E3A-86C2-67A5846320F4}" srcId="{716F8587-ED1B-45D0-95ED-317381D779B2}" destId="{80C83709-C7CD-48F1-9625-57112B37A392}" srcOrd="8" destOrd="0" parTransId="{03A4AECC-55D0-4C71-894F-11C22150EFE5}" sibTransId="{6639A826-653E-4694-9F9E-8F7A5B598136}"/>
    <dgm:cxn modelId="{DEB0B3FE-63CE-45BA-AA83-263D5A5B8762}" type="presOf" srcId="{D26B2578-E6D6-43B7-97CF-B64D1EBA4BAC}" destId="{A92CDD03-DEA0-42A6-8DD5-E0DC27D5FAB6}" srcOrd="0" destOrd="0" presId="urn:microsoft.com/office/officeart/2008/layout/LinedList"/>
    <dgm:cxn modelId="{D8469C64-04E8-4A09-A930-58232AD497DD}" type="presParOf" srcId="{EC9C44D3-4ACB-46C7-AD04-5439E2CA5E2D}" destId="{17BB1C4C-54FF-48D9-8D11-D629AB84BEC2}" srcOrd="0" destOrd="0" presId="urn:microsoft.com/office/officeart/2008/layout/LinedList"/>
    <dgm:cxn modelId="{264E1B8D-F573-43FD-820C-C0CB2DC6EC68}" type="presParOf" srcId="{EC9C44D3-4ACB-46C7-AD04-5439E2CA5E2D}" destId="{BE7AE2EE-0DD6-4350-9BD1-92D2260F68F0}" srcOrd="1" destOrd="0" presId="urn:microsoft.com/office/officeart/2008/layout/LinedList"/>
    <dgm:cxn modelId="{70918734-AC08-4FC8-8DB7-74D55EC3FFE4}" type="presParOf" srcId="{BE7AE2EE-0DD6-4350-9BD1-92D2260F68F0}" destId="{B921CBFD-920F-4FA1-86AA-CFEFE5BC8F5D}" srcOrd="0" destOrd="0" presId="urn:microsoft.com/office/officeart/2008/layout/LinedList"/>
    <dgm:cxn modelId="{FC550A37-C6F0-4552-9C48-84B66AD27A65}" type="presParOf" srcId="{BE7AE2EE-0DD6-4350-9BD1-92D2260F68F0}" destId="{068A5E37-E166-46C7-BE0C-2C9B346E007E}" srcOrd="1" destOrd="0" presId="urn:microsoft.com/office/officeart/2008/layout/LinedList"/>
    <dgm:cxn modelId="{B881593E-E5FA-4D61-8D95-515F048E3800}" type="presParOf" srcId="{068A5E37-E166-46C7-BE0C-2C9B346E007E}" destId="{C1775C8C-F1A7-42AD-B582-780BF3EFCD55}" srcOrd="0" destOrd="0" presId="urn:microsoft.com/office/officeart/2008/layout/LinedList"/>
    <dgm:cxn modelId="{730B3F10-9907-49D9-B854-5CA12FA24BAE}" type="presParOf" srcId="{068A5E37-E166-46C7-BE0C-2C9B346E007E}" destId="{A89D7771-5649-49B7-BC7F-81E7DADADD61}" srcOrd="1" destOrd="0" presId="urn:microsoft.com/office/officeart/2008/layout/LinedList"/>
    <dgm:cxn modelId="{830FBE27-4608-4DDA-97D1-DECE6DE771D6}" type="presParOf" srcId="{A89D7771-5649-49B7-BC7F-81E7DADADD61}" destId="{B2452574-A328-4499-BA1F-314430466999}" srcOrd="0" destOrd="0" presId="urn:microsoft.com/office/officeart/2008/layout/LinedList"/>
    <dgm:cxn modelId="{92B56F32-58BB-4C46-BD00-2D09A52583CA}" type="presParOf" srcId="{A89D7771-5649-49B7-BC7F-81E7DADADD61}" destId="{1646BE6A-3E38-473E-87A0-AC1047DD7DBA}" srcOrd="1" destOrd="0" presId="urn:microsoft.com/office/officeart/2008/layout/LinedList"/>
    <dgm:cxn modelId="{F04A3CF3-871A-41D8-9CF5-70CD78F5294A}" type="presParOf" srcId="{A89D7771-5649-49B7-BC7F-81E7DADADD61}" destId="{1890B99C-C2A2-4D7D-A910-054D03691344}" srcOrd="2" destOrd="0" presId="urn:microsoft.com/office/officeart/2008/layout/LinedList"/>
    <dgm:cxn modelId="{8DF10B1B-D8E9-4B18-A7DF-31830F649B1D}" type="presParOf" srcId="{068A5E37-E166-46C7-BE0C-2C9B346E007E}" destId="{67F7A6E3-2CF4-4DE7-A848-3D292F83A605}" srcOrd="2" destOrd="0" presId="urn:microsoft.com/office/officeart/2008/layout/LinedList"/>
    <dgm:cxn modelId="{65220004-1FB5-4E76-8DBF-BC9F8FDEA4AF}" type="presParOf" srcId="{068A5E37-E166-46C7-BE0C-2C9B346E007E}" destId="{0AAEE8B0-46AA-4286-AFC3-53652D65AB4E}" srcOrd="3" destOrd="0" presId="urn:microsoft.com/office/officeart/2008/layout/LinedList"/>
    <dgm:cxn modelId="{ACBA5444-5962-4FA3-8F0E-526097356630}" type="presParOf" srcId="{068A5E37-E166-46C7-BE0C-2C9B346E007E}" destId="{2D859D87-E69E-47EC-B158-023956F2A98E}" srcOrd="4" destOrd="0" presId="urn:microsoft.com/office/officeart/2008/layout/LinedList"/>
    <dgm:cxn modelId="{7A37B7EA-1F25-45D4-A161-0F2AC90A5F2A}" type="presParOf" srcId="{2D859D87-E69E-47EC-B158-023956F2A98E}" destId="{7A6ABFFF-E4B1-4D26-BC4D-E533EFFE13DD}" srcOrd="0" destOrd="0" presId="urn:microsoft.com/office/officeart/2008/layout/LinedList"/>
    <dgm:cxn modelId="{D5A6D945-F48F-46F1-8101-3634C90463EB}" type="presParOf" srcId="{2D859D87-E69E-47EC-B158-023956F2A98E}" destId="{60F35599-0910-490C-9EDB-171BC8DA94EA}" srcOrd="1" destOrd="0" presId="urn:microsoft.com/office/officeart/2008/layout/LinedList"/>
    <dgm:cxn modelId="{F0068F5B-5741-40C0-8A83-5C1825CADC38}" type="presParOf" srcId="{2D859D87-E69E-47EC-B158-023956F2A98E}" destId="{00112DA9-1AB0-4ED0-9602-D081A1222145}" srcOrd="2" destOrd="0" presId="urn:microsoft.com/office/officeart/2008/layout/LinedList"/>
    <dgm:cxn modelId="{1281C8B8-ECCD-4B7C-9017-999EFDD51AA5}" type="presParOf" srcId="{068A5E37-E166-46C7-BE0C-2C9B346E007E}" destId="{A3A9DBCF-4E7A-4B31-8DBF-43260C70D8D0}" srcOrd="5" destOrd="0" presId="urn:microsoft.com/office/officeart/2008/layout/LinedList"/>
    <dgm:cxn modelId="{98CE2B4B-11B7-432C-A880-CCB7EDBFFEA8}" type="presParOf" srcId="{068A5E37-E166-46C7-BE0C-2C9B346E007E}" destId="{C83479AB-9462-4491-88EF-92F74BDA740B}" srcOrd="6" destOrd="0" presId="urn:microsoft.com/office/officeart/2008/layout/LinedList"/>
    <dgm:cxn modelId="{53F31DF8-15E0-4977-B251-6C32A700C263}" type="presParOf" srcId="{068A5E37-E166-46C7-BE0C-2C9B346E007E}" destId="{7DA06110-E2B4-4F84-B77A-FA800B9871CC}" srcOrd="7" destOrd="0" presId="urn:microsoft.com/office/officeart/2008/layout/LinedList"/>
    <dgm:cxn modelId="{0DFF1A19-494D-417D-949D-CF4D95B31C58}" type="presParOf" srcId="{7DA06110-E2B4-4F84-B77A-FA800B9871CC}" destId="{55BBE988-A600-4EC7-BA9A-293A5CDD8A2E}" srcOrd="0" destOrd="0" presId="urn:microsoft.com/office/officeart/2008/layout/LinedList"/>
    <dgm:cxn modelId="{638D9676-C6F2-4692-A333-632DBA3AA460}" type="presParOf" srcId="{7DA06110-E2B4-4F84-B77A-FA800B9871CC}" destId="{66B57796-9F49-45B2-A5EB-0EBDF155CCF2}" srcOrd="1" destOrd="0" presId="urn:microsoft.com/office/officeart/2008/layout/LinedList"/>
    <dgm:cxn modelId="{0A8DE7DE-596F-415F-B299-BC4AE58C2764}" type="presParOf" srcId="{7DA06110-E2B4-4F84-B77A-FA800B9871CC}" destId="{00972AFC-3E4B-42F8-B151-E4D35E2C5067}" srcOrd="2" destOrd="0" presId="urn:microsoft.com/office/officeart/2008/layout/LinedList"/>
    <dgm:cxn modelId="{DE6FC6DB-5D77-442B-8377-D856B4C29E0A}" type="presParOf" srcId="{068A5E37-E166-46C7-BE0C-2C9B346E007E}" destId="{E0CD016E-AD37-49F1-845D-FEFBFB68EA16}" srcOrd="8" destOrd="0" presId="urn:microsoft.com/office/officeart/2008/layout/LinedList"/>
    <dgm:cxn modelId="{51286A9E-D8A5-4A50-A2B0-C174CB482412}" type="presParOf" srcId="{068A5E37-E166-46C7-BE0C-2C9B346E007E}" destId="{EC29D012-6AE6-4CC2-ADBD-33FE73AEC80E}" srcOrd="9" destOrd="0" presId="urn:microsoft.com/office/officeart/2008/layout/LinedList"/>
    <dgm:cxn modelId="{B881A8FD-8F1D-4088-833C-F3E1B6E60C58}" type="presParOf" srcId="{068A5E37-E166-46C7-BE0C-2C9B346E007E}" destId="{5E0D7AF8-4793-467F-AF90-D754907AC42C}" srcOrd="10" destOrd="0" presId="urn:microsoft.com/office/officeart/2008/layout/LinedList"/>
    <dgm:cxn modelId="{B24778C0-0C54-4DBA-8BD0-75684D0F80F8}" type="presParOf" srcId="{5E0D7AF8-4793-467F-AF90-D754907AC42C}" destId="{A71BD08A-A6D3-4416-BB83-644FDEB2D72E}" srcOrd="0" destOrd="0" presId="urn:microsoft.com/office/officeart/2008/layout/LinedList"/>
    <dgm:cxn modelId="{A0DCB1A5-F69B-4404-9F6E-99D772289478}" type="presParOf" srcId="{5E0D7AF8-4793-467F-AF90-D754907AC42C}" destId="{A92CDD03-DEA0-42A6-8DD5-E0DC27D5FAB6}" srcOrd="1" destOrd="0" presId="urn:microsoft.com/office/officeart/2008/layout/LinedList"/>
    <dgm:cxn modelId="{B1E1FBED-92E7-4280-BBC8-AF9C67B99BBC}" type="presParOf" srcId="{5E0D7AF8-4793-467F-AF90-D754907AC42C}" destId="{993EFEAE-B73A-49C1-B417-7B24E7FF6312}" srcOrd="2" destOrd="0" presId="urn:microsoft.com/office/officeart/2008/layout/LinedList"/>
    <dgm:cxn modelId="{629F7F51-F9C9-4443-9B96-025120BB03A1}" type="presParOf" srcId="{068A5E37-E166-46C7-BE0C-2C9B346E007E}" destId="{D16194B9-1ED1-4791-AB4A-62511DBC9C5E}" srcOrd="11" destOrd="0" presId="urn:microsoft.com/office/officeart/2008/layout/LinedList"/>
    <dgm:cxn modelId="{EDAF196F-5282-454F-9F3E-170148E5ED18}" type="presParOf" srcId="{068A5E37-E166-46C7-BE0C-2C9B346E007E}" destId="{F59C30B1-5AB1-43DE-A73E-7A5744F3371A}" srcOrd="12" destOrd="0" presId="urn:microsoft.com/office/officeart/2008/layout/LinedList"/>
    <dgm:cxn modelId="{79AFB6C8-EE01-443B-BB87-5EDBCD95566B}" type="presParOf" srcId="{068A5E37-E166-46C7-BE0C-2C9B346E007E}" destId="{4AC2D4A3-2F54-43B2-B350-45E7C737D4A3}" srcOrd="13" destOrd="0" presId="urn:microsoft.com/office/officeart/2008/layout/LinedList"/>
    <dgm:cxn modelId="{493D4926-B044-4275-91B6-B449C903B0EC}" type="presParOf" srcId="{4AC2D4A3-2F54-43B2-B350-45E7C737D4A3}" destId="{801B8C13-2DF3-49FB-A717-75C21B778185}" srcOrd="0" destOrd="0" presId="urn:microsoft.com/office/officeart/2008/layout/LinedList"/>
    <dgm:cxn modelId="{CAD69D21-7550-4EEA-9483-986993435899}" type="presParOf" srcId="{4AC2D4A3-2F54-43B2-B350-45E7C737D4A3}" destId="{1D8F1555-FA38-4B6A-82C5-36FBB72BF32B}" srcOrd="1" destOrd="0" presId="urn:microsoft.com/office/officeart/2008/layout/LinedList"/>
    <dgm:cxn modelId="{730CAA5C-047B-4418-90A1-F14B413115B6}" type="presParOf" srcId="{4AC2D4A3-2F54-43B2-B350-45E7C737D4A3}" destId="{C88FE1B0-0E9B-4861-8ED2-FEA0DBE62A0F}" srcOrd="2" destOrd="0" presId="urn:microsoft.com/office/officeart/2008/layout/LinedList"/>
    <dgm:cxn modelId="{34B31D9A-C09E-4A35-BA9A-170026C74D89}" type="presParOf" srcId="{068A5E37-E166-46C7-BE0C-2C9B346E007E}" destId="{EB5DD56C-FC31-4BE4-BD0A-DF58F178210E}" srcOrd="14" destOrd="0" presId="urn:microsoft.com/office/officeart/2008/layout/LinedList"/>
    <dgm:cxn modelId="{7E159184-6D5F-4F59-9280-F8FCCFAE0D15}" type="presParOf" srcId="{068A5E37-E166-46C7-BE0C-2C9B346E007E}" destId="{8574614B-24D4-4496-B196-4547CB166ECA}" srcOrd="15" destOrd="0" presId="urn:microsoft.com/office/officeart/2008/layout/LinedList"/>
    <dgm:cxn modelId="{0F7818E0-C096-4AA6-B353-B0388959FF0E}" type="presParOf" srcId="{068A5E37-E166-46C7-BE0C-2C9B346E007E}" destId="{8136B1D2-5D9E-4C23-9714-7869AC8A6E29}" srcOrd="16" destOrd="0" presId="urn:microsoft.com/office/officeart/2008/layout/LinedList"/>
    <dgm:cxn modelId="{746E1B1B-B90F-481D-BDAF-B0CC11045334}" type="presParOf" srcId="{8136B1D2-5D9E-4C23-9714-7869AC8A6E29}" destId="{FFB9A450-9BA1-40E9-9D9E-76F215CFF8DE}" srcOrd="0" destOrd="0" presId="urn:microsoft.com/office/officeart/2008/layout/LinedList"/>
    <dgm:cxn modelId="{BD8C1F91-F6C5-47B9-9EEE-7A8278B6263A}" type="presParOf" srcId="{8136B1D2-5D9E-4C23-9714-7869AC8A6E29}" destId="{8A08C1C4-E15F-4FB9-BF19-3F3909FFFA14}" srcOrd="1" destOrd="0" presId="urn:microsoft.com/office/officeart/2008/layout/LinedList"/>
    <dgm:cxn modelId="{3F89A790-FF70-4E06-9C06-7804F8B2184B}" type="presParOf" srcId="{8136B1D2-5D9E-4C23-9714-7869AC8A6E29}" destId="{8D25D1FC-6C38-4A60-BA9A-77AF892E86D9}" srcOrd="2" destOrd="0" presId="urn:microsoft.com/office/officeart/2008/layout/LinedList"/>
    <dgm:cxn modelId="{17739EFA-5652-4B28-AA1B-5FA4D1DBE9CC}" type="presParOf" srcId="{068A5E37-E166-46C7-BE0C-2C9B346E007E}" destId="{93B8A2D2-0CE1-4C0D-964C-14363F5C03E3}" srcOrd="17" destOrd="0" presId="urn:microsoft.com/office/officeart/2008/layout/LinedList"/>
    <dgm:cxn modelId="{FAB25939-12E5-483E-8F85-81505DD71742}" type="presParOf" srcId="{068A5E37-E166-46C7-BE0C-2C9B346E007E}" destId="{9270A99E-6F8A-40A8-B936-7DA2E7B05494}" srcOrd="18" destOrd="0" presId="urn:microsoft.com/office/officeart/2008/layout/LinedList"/>
    <dgm:cxn modelId="{6F7EA8D7-FC7D-4C45-94D9-D0783FB5CC89}" type="presParOf" srcId="{068A5E37-E166-46C7-BE0C-2C9B346E007E}" destId="{0617C017-C887-4009-8B9D-63091BA47E88}" srcOrd="19" destOrd="0" presId="urn:microsoft.com/office/officeart/2008/layout/LinedList"/>
    <dgm:cxn modelId="{A1995F57-3A88-4BC6-ABA3-A7B1759861A2}" type="presParOf" srcId="{0617C017-C887-4009-8B9D-63091BA47E88}" destId="{B632E796-47B1-40F9-8B2A-27C7520E0DEA}" srcOrd="0" destOrd="0" presId="urn:microsoft.com/office/officeart/2008/layout/LinedList"/>
    <dgm:cxn modelId="{B2717F22-8164-49FF-BF5F-E4A39C92FC16}" type="presParOf" srcId="{0617C017-C887-4009-8B9D-63091BA47E88}" destId="{4E7A9B82-0542-443D-A825-F12A600BBC63}" srcOrd="1" destOrd="0" presId="urn:microsoft.com/office/officeart/2008/layout/LinedList"/>
    <dgm:cxn modelId="{38FD5334-AD12-4482-9335-63B2054F5D48}" type="presParOf" srcId="{0617C017-C887-4009-8B9D-63091BA47E88}" destId="{AB451C35-460E-4AC1-9B2B-0692CFA44734}" srcOrd="2" destOrd="0" presId="urn:microsoft.com/office/officeart/2008/layout/LinedList"/>
    <dgm:cxn modelId="{FBCC7071-FC6E-4A17-A956-908381BA48A2}" type="presParOf" srcId="{068A5E37-E166-46C7-BE0C-2C9B346E007E}" destId="{FFD3BCBC-E252-4000-ABFE-4F0A88F9AB35}" srcOrd="20" destOrd="0" presId="urn:microsoft.com/office/officeart/2008/layout/LinedList"/>
    <dgm:cxn modelId="{0E541159-703B-4CA3-810E-793D3D5D38C5}" type="presParOf" srcId="{068A5E37-E166-46C7-BE0C-2C9B346E007E}" destId="{D68C96BB-77D3-4301-ABE8-8F91DB81639F}" srcOrd="21" destOrd="0" presId="urn:microsoft.com/office/officeart/2008/layout/LinedList"/>
    <dgm:cxn modelId="{5CCEFE07-ECD2-4DE9-BB68-7A993D331DD6}" type="presParOf" srcId="{068A5E37-E166-46C7-BE0C-2C9B346E007E}" destId="{A048151E-2B99-4D68-89C0-E18A20CB63CD}" srcOrd="22" destOrd="0" presId="urn:microsoft.com/office/officeart/2008/layout/LinedList"/>
    <dgm:cxn modelId="{88E6084C-7E68-4D6E-80EC-8F526C8D8578}" type="presParOf" srcId="{A048151E-2B99-4D68-89C0-E18A20CB63CD}" destId="{C882E986-4F76-439E-BC94-1BB21B7E0C54}" srcOrd="0" destOrd="0" presId="urn:microsoft.com/office/officeart/2008/layout/LinedList"/>
    <dgm:cxn modelId="{320A6813-4CA3-47C2-88B2-E477B0C1C143}" type="presParOf" srcId="{A048151E-2B99-4D68-89C0-E18A20CB63CD}" destId="{C9A7D9D2-CDE6-4343-94A5-51E14DA0007C}" srcOrd="1" destOrd="0" presId="urn:microsoft.com/office/officeart/2008/layout/LinedList"/>
    <dgm:cxn modelId="{3A2073C5-99EF-4EC9-9893-B573AFDF8E11}" type="presParOf" srcId="{A048151E-2B99-4D68-89C0-E18A20CB63CD}" destId="{051CA750-9C02-496C-80F6-AA97E0A2A038}" srcOrd="2" destOrd="0" presId="urn:microsoft.com/office/officeart/2008/layout/LinedList"/>
    <dgm:cxn modelId="{1DBF6E8E-9745-4481-B424-61B18A69B297}" type="presParOf" srcId="{068A5E37-E166-46C7-BE0C-2C9B346E007E}" destId="{28D79348-AAE5-4DEF-A95D-A38529BE60EB}" srcOrd="23" destOrd="0" presId="urn:microsoft.com/office/officeart/2008/layout/LinedList"/>
    <dgm:cxn modelId="{CC5DEB28-CADD-4C34-8DD5-266D81201836}" type="presParOf" srcId="{068A5E37-E166-46C7-BE0C-2C9B346E007E}" destId="{34C88C31-F91D-4AF3-97E0-8770B0FA39D5}" srcOrd="24" destOrd="0" presId="urn:microsoft.com/office/officeart/2008/layout/LinedList"/>
    <dgm:cxn modelId="{F91267FC-B942-4680-8F9B-1F6EA9FCF012}" type="presParOf" srcId="{068A5E37-E166-46C7-BE0C-2C9B346E007E}" destId="{F7C2D0F6-2BDC-49A3-A409-084AFAAE7A29}" srcOrd="25" destOrd="0" presId="urn:microsoft.com/office/officeart/2008/layout/LinedList"/>
    <dgm:cxn modelId="{F4F9D234-A541-4177-825D-F58597DFBF66}" type="presParOf" srcId="{F7C2D0F6-2BDC-49A3-A409-084AFAAE7A29}" destId="{FEE11709-1579-4006-B4BA-6FD7241B99ED}" srcOrd="0" destOrd="0" presId="urn:microsoft.com/office/officeart/2008/layout/LinedList"/>
    <dgm:cxn modelId="{E4D0F801-1860-4DE1-89AD-1564886E4E86}" type="presParOf" srcId="{F7C2D0F6-2BDC-49A3-A409-084AFAAE7A29}" destId="{14313DC7-0F77-4DD2-9D9E-8AF23634C114}" srcOrd="1" destOrd="0" presId="urn:microsoft.com/office/officeart/2008/layout/LinedList"/>
    <dgm:cxn modelId="{D001D442-63CB-400F-ADEA-7AF4E50DC052}" type="presParOf" srcId="{F7C2D0F6-2BDC-49A3-A409-084AFAAE7A29}" destId="{769F8CD7-11DE-4098-872A-897B344E2787}" srcOrd="2" destOrd="0" presId="urn:microsoft.com/office/officeart/2008/layout/LinedList"/>
    <dgm:cxn modelId="{00AECC2E-4410-42AC-999A-9F3D80854996}" type="presParOf" srcId="{068A5E37-E166-46C7-BE0C-2C9B346E007E}" destId="{4C3CDA8A-3384-402C-AB70-E2486376946B}" srcOrd="26" destOrd="0" presId="urn:microsoft.com/office/officeart/2008/layout/LinedList"/>
    <dgm:cxn modelId="{0D89B03A-7A93-4131-A327-994B6286572D}" type="presParOf" srcId="{068A5E37-E166-46C7-BE0C-2C9B346E007E}" destId="{910B994A-4ADD-48A9-92C8-DD4AB041595B}" srcOrd="27" destOrd="0" presId="urn:microsoft.com/office/officeart/2008/layout/LinedList"/>
    <dgm:cxn modelId="{E38658C6-7A92-4948-965E-5AFC4E2E3AA3}" type="presParOf" srcId="{068A5E37-E166-46C7-BE0C-2C9B346E007E}" destId="{3B4F1906-8C3F-4488-97F7-2283508809F4}" srcOrd="28" destOrd="0" presId="urn:microsoft.com/office/officeart/2008/layout/LinedList"/>
    <dgm:cxn modelId="{635806D6-CE4D-450B-8F0C-97A6859C5178}" type="presParOf" srcId="{3B4F1906-8C3F-4488-97F7-2283508809F4}" destId="{D71CA582-FC3B-4F8A-B740-ACD09E6DD553}" srcOrd="0" destOrd="0" presId="urn:microsoft.com/office/officeart/2008/layout/LinedList"/>
    <dgm:cxn modelId="{DC274BC2-DB82-4C8B-B59D-AA5B8166E796}" type="presParOf" srcId="{3B4F1906-8C3F-4488-97F7-2283508809F4}" destId="{57EEF239-CBA3-4AB3-8AD4-7DF403B84CAF}" srcOrd="1" destOrd="0" presId="urn:microsoft.com/office/officeart/2008/layout/LinedList"/>
    <dgm:cxn modelId="{275AF27B-EA1A-44EF-A969-0FEC39FDCE05}" type="presParOf" srcId="{3B4F1906-8C3F-4488-97F7-2283508809F4}" destId="{8CD255C0-786A-4BE2-938A-58725B8FBD6B}" srcOrd="2" destOrd="0" presId="urn:microsoft.com/office/officeart/2008/layout/LinedList"/>
    <dgm:cxn modelId="{762CC51E-8902-44D5-8C8C-FBAB69AFF249}" type="presParOf" srcId="{068A5E37-E166-46C7-BE0C-2C9B346E007E}" destId="{6D4AEA5A-0814-43E6-AA4C-10A903BAB079}" srcOrd="29" destOrd="0" presId="urn:microsoft.com/office/officeart/2008/layout/LinedList"/>
    <dgm:cxn modelId="{F9AEC5B4-D209-4C38-A5DF-4495D16F6362}" type="presParOf" srcId="{068A5E37-E166-46C7-BE0C-2C9B346E007E}" destId="{CF49B1F1-95F2-4C20-88F9-7198B542CCF8}" srcOrd="30" destOrd="0" presId="urn:microsoft.com/office/officeart/2008/layout/LinedList"/>
    <dgm:cxn modelId="{B969F481-0988-4082-ADF1-5FFAED2294B8}" type="presParOf" srcId="{068A5E37-E166-46C7-BE0C-2C9B346E007E}" destId="{5F2EDD3F-4E72-47D7-9E92-5334B7551E06}" srcOrd="31" destOrd="0" presId="urn:microsoft.com/office/officeart/2008/layout/LinedList"/>
    <dgm:cxn modelId="{5ACFFBE0-7466-4904-89EF-611CC1C27D98}" type="presParOf" srcId="{5F2EDD3F-4E72-47D7-9E92-5334B7551E06}" destId="{EB1F3A1B-33FF-4C5B-BA30-68F4FBD9E932}" srcOrd="0" destOrd="0" presId="urn:microsoft.com/office/officeart/2008/layout/LinedList"/>
    <dgm:cxn modelId="{AD1AF99F-4EF6-456D-AB1F-7468878A4F5D}" type="presParOf" srcId="{5F2EDD3F-4E72-47D7-9E92-5334B7551E06}" destId="{26B58F4C-351A-469D-B339-DF0D4EEBA106}" srcOrd="1" destOrd="0" presId="urn:microsoft.com/office/officeart/2008/layout/LinedList"/>
    <dgm:cxn modelId="{0826B5A4-7973-41DA-8F18-85CFAFC5F52A}" type="presParOf" srcId="{5F2EDD3F-4E72-47D7-9E92-5334B7551E06}" destId="{24E820DC-F01B-4466-9F39-8343F71B0025}" srcOrd="2" destOrd="0" presId="urn:microsoft.com/office/officeart/2008/layout/LinedList"/>
    <dgm:cxn modelId="{A08FD89C-D680-47F2-8580-9CFE8EC02E09}" type="presParOf" srcId="{068A5E37-E166-46C7-BE0C-2C9B346E007E}" destId="{D43AE066-4FC8-4D2B-8826-F98E2B9AF7AC}" srcOrd="32" destOrd="0" presId="urn:microsoft.com/office/officeart/2008/layout/LinedList"/>
    <dgm:cxn modelId="{8D92C58F-95F6-40A1-88C8-DA9597A570A5}" type="presParOf" srcId="{068A5E37-E166-46C7-BE0C-2C9B346E007E}" destId="{B5848597-5233-47F7-B947-2FF7191BED3B}" srcOrd="33" destOrd="0" presId="urn:microsoft.com/office/officeart/2008/layout/LinedList"/>
    <dgm:cxn modelId="{E21FC569-5E55-41CB-99D4-C358833E4155}" type="presParOf" srcId="{068A5E37-E166-46C7-BE0C-2C9B346E007E}" destId="{05AB0656-06A2-4CF9-A44F-5085C534B8C6}" srcOrd="34" destOrd="0" presId="urn:microsoft.com/office/officeart/2008/layout/LinedList"/>
    <dgm:cxn modelId="{08EE499E-2CDB-4690-86AB-F26FB0C5050D}" type="presParOf" srcId="{05AB0656-06A2-4CF9-A44F-5085C534B8C6}" destId="{CAC34059-2513-4BAC-A106-8A503A0814E1}" srcOrd="0" destOrd="0" presId="urn:microsoft.com/office/officeart/2008/layout/LinedList"/>
    <dgm:cxn modelId="{66088B77-BE25-45F1-86C0-44EC256AB7A6}" type="presParOf" srcId="{05AB0656-06A2-4CF9-A44F-5085C534B8C6}" destId="{E39D91A7-C8BC-4D4B-9F56-E3FE0F23BEEE}" srcOrd="1" destOrd="0" presId="urn:microsoft.com/office/officeart/2008/layout/LinedList"/>
    <dgm:cxn modelId="{030BE3AB-E700-4EA7-B783-591C437E373A}" type="presParOf" srcId="{05AB0656-06A2-4CF9-A44F-5085C534B8C6}" destId="{8216EF0A-39C0-415C-9D24-2C9861D756F4}" srcOrd="2" destOrd="0" presId="urn:microsoft.com/office/officeart/2008/layout/LinedList"/>
    <dgm:cxn modelId="{80B3D21D-12EF-4572-B553-EBD991082DD6}" type="presParOf" srcId="{068A5E37-E166-46C7-BE0C-2C9B346E007E}" destId="{F83F248D-8181-437B-B1B6-FBE09AD7E8EF}" srcOrd="35" destOrd="0" presId="urn:microsoft.com/office/officeart/2008/layout/LinedList"/>
    <dgm:cxn modelId="{392B3C06-1B33-4F3A-94A6-88746B4A29DC}" type="presParOf" srcId="{068A5E37-E166-46C7-BE0C-2C9B346E007E}" destId="{6847E74F-5EE0-4AA8-A6D1-61CBAA56D030}" srcOrd="36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63CA2AC-CDEE-4043-A5FD-5577F99341D2}">
      <dsp:nvSpPr>
        <dsp:cNvPr id="0" name=""/>
        <dsp:cNvSpPr/>
      </dsp:nvSpPr>
      <dsp:spPr>
        <a:xfrm>
          <a:off x="2223066" y="3176971"/>
          <a:ext cx="117383" cy="117383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A1A4770-ED24-467F-9A6F-D52739879918}">
      <dsp:nvSpPr>
        <dsp:cNvPr id="0" name=""/>
        <dsp:cNvSpPr/>
      </dsp:nvSpPr>
      <dsp:spPr>
        <a:xfrm>
          <a:off x="2001798" y="3283487"/>
          <a:ext cx="117383" cy="117383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E0F59B7-EFCC-45DB-9A19-D2467CCB610C}">
      <dsp:nvSpPr>
        <dsp:cNvPr id="0" name=""/>
        <dsp:cNvSpPr/>
      </dsp:nvSpPr>
      <dsp:spPr>
        <a:xfrm>
          <a:off x="1769965" y="3367623"/>
          <a:ext cx="117383" cy="117383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8EBF9F3-7D3F-464D-9E72-F4AED59647AB}">
      <dsp:nvSpPr>
        <dsp:cNvPr id="0" name=""/>
        <dsp:cNvSpPr/>
      </dsp:nvSpPr>
      <dsp:spPr>
        <a:xfrm>
          <a:off x="3285388" y="1943950"/>
          <a:ext cx="117383" cy="117383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2716420-2E4C-4EE4-938D-6827BFAC492E}">
      <dsp:nvSpPr>
        <dsp:cNvPr id="0" name=""/>
        <dsp:cNvSpPr/>
      </dsp:nvSpPr>
      <dsp:spPr>
        <a:xfrm>
          <a:off x="3196176" y="2160713"/>
          <a:ext cx="117383" cy="117383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CE7CE0E-A405-49B7-867C-DB9A6E25F100}">
      <dsp:nvSpPr>
        <dsp:cNvPr id="0" name=""/>
        <dsp:cNvSpPr/>
      </dsp:nvSpPr>
      <dsp:spPr>
        <a:xfrm>
          <a:off x="3132789" y="312217"/>
          <a:ext cx="117383" cy="117383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9807D96-6703-4010-A3E5-C9EA8E9755D2}">
      <dsp:nvSpPr>
        <dsp:cNvPr id="0" name=""/>
        <dsp:cNvSpPr/>
      </dsp:nvSpPr>
      <dsp:spPr>
        <a:xfrm>
          <a:off x="3295952" y="208602"/>
          <a:ext cx="117383" cy="117383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7BD6640-A1CA-4F84-A0AC-CE6D5684981A}">
      <dsp:nvSpPr>
        <dsp:cNvPr id="0" name=""/>
        <dsp:cNvSpPr/>
      </dsp:nvSpPr>
      <dsp:spPr>
        <a:xfrm>
          <a:off x="3459115" y="104987"/>
          <a:ext cx="117383" cy="117383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B61BF5C-03A7-44C2-9D83-86CBF9E2EC70}">
      <dsp:nvSpPr>
        <dsp:cNvPr id="0" name=""/>
        <dsp:cNvSpPr/>
      </dsp:nvSpPr>
      <dsp:spPr>
        <a:xfrm>
          <a:off x="3622279" y="208602"/>
          <a:ext cx="117383" cy="117383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F881651-982E-438E-9760-2DB981969D2E}">
      <dsp:nvSpPr>
        <dsp:cNvPr id="0" name=""/>
        <dsp:cNvSpPr/>
      </dsp:nvSpPr>
      <dsp:spPr>
        <a:xfrm>
          <a:off x="3785442" y="312217"/>
          <a:ext cx="117383" cy="117383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695997B-4379-4306-84BF-BB1A7BD71F17}">
      <dsp:nvSpPr>
        <dsp:cNvPr id="0" name=""/>
        <dsp:cNvSpPr/>
      </dsp:nvSpPr>
      <dsp:spPr>
        <a:xfrm>
          <a:off x="3459115" y="323408"/>
          <a:ext cx="117383" cy="117383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1AEC530-C7FC-45B7-8458-3A61C4708E1C}">
      <dsp:nvSpPr>
        <dsp:cNvPr id="0" name=""/>
        <dsp:cNvSpPr/>
      </dsp:nvSpPr>
      <dsp:spPr>
        <a:xfrm>
          <a:off x="3459115" y="542243"/>
          <a:ext cx="117383" cy="117383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49CCDD7-D42F-4DF7-B5F2-2099CDBD85FA}">
      <dsp:nvSpPr>
        <dsp:cNvPr id="0" name=""/>
        <dsp:cNvSpPr/>
      </dsp:nvSpPr>
      <dsp:spPr>
        <a:xfrm>
          <a:off x="1197720" y="3617381"/>
          <a:ext cx="2531964" cy="678886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5932" tIns="64770" rIns="64770" bIns="64770" numCol="1" spcCol="1270" anchor="ctr" anchorCtr="0">
          <a:noAutofit/>
        </a:bodyPr>
        <a:lstStyle/>
        <a:p>
          <a:pPr marL="0" lvl="0" indent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1700" kern="1200" dirty="0"/>
            <a:t>PSİKOLOJİK ETKİ</a:t>
          </a:r>
        </a:p>
      </dsp:txBody>
      <dsp:txXfrm>
        <a:off x="1230860" y="3650521"/>
        <a:ext cx="2465684" cy="612606"/>
      </dsp:txXfrm>
    </dsp:sp>
    <dsp:sp modelId="{BD260E37-4871-4827-A729-E70917096969}">
      <dsp:nvSpPr>
        <dsp:cNvPr id="0" name=""/>
        <dsp:cNvSpPr/>
      </dsp:nvSpPr>
      <dsp:spPr>
        <a:xfrm>
          <a:off x="275954" y="2969340"/>
          <a:ext cx="1173836" cy="1173753"/>
        </a:xfrm>
        <a:prstGeom prst="ellipse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6000" r="-26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D075D7B-A481-4D7D-8CE9-85BCEC9472F2}">
      <dsp:nvSpPr>
        <dsp:cNvPr id="0" name=""/>
        <dsp:cNvSpPr/>
      </dsp:nvSpPr>
      <dsp:spPr>
        <a:xfrm>
          <a:off x="2826418" y="2735823"/>
          <a:ext cx="2531964" cy="678886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5932" tIns="64770" rIns="64770" bIns="64770" numCol="1" spcCol="1270" anchor="ctr" anchorCtr="0">
          <a:noAutofit/>
        </a:bodyPr>
        <a:lstStyle/>
        <a:p>
          <a:pPr marL="0" lvl="0" indent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1700" kern="1200" dirty="0"/>
            <a:t>FİZYOLOJİK ETKİ</a:t>
          </a:r>
        </a:p>
      </dsp:txBody>
      <dsp:txXfrm>
        <a:off x="2859558" y="2768963"/>
        <a:ext cx="2465684" cy="612606"/>
      </dsp:txXfrm>
    </dsp:sp>
    <dsp:sp modelId="{5A627BF1-A22D-4189-AEE7-29763FC71534}">
      <dsp:nvSpPr>
        <dsp:cNvPr id="0" name=""/>
        <dsp:cNvSpPr/>
      </dsp:nvSpPr>
      <dsp:spPr>
        <a:xfrm>
          <a:off x="2124464" y="2070199"/>
          <a:ext cx="1173836" cy="1173753"/>
        </a:xfrm>
        <a:prstGeom prst="ellipse">
          <a:avLst/>
        </a:prstGeom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39000" r="-39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75C0C15-6713-4228-A927-D8A5E008A78E}">
      <dsp:nvSpPr>
        <dsp:cNvPr id="0" name=""/>
        <dsp:cNvSpPr/>
      </dsp:nvSpPr>
      <dsp:spPr>
        <a:xfrm>
          <a:off x="3574151" y="1398772"/>
          <a:ext cx="2531964" cy="678886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5932" tIns="64770" rIns="64770" bIns="64770" numCol="1" spcCol="1270" anchor="ctr" anchorCtr="0">
          <a:noAutofit/>
        </a:bodyPr>
        <a:lstStyle/>
        <a:p>
          <a:pPr marL="0" lvl="0" indent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1700" kern="1200" dirty="0"/>
            <a:t>PERFORMANS ETKİSİ</a:t>
          </a:r>
        </a:p>
      </dsp:txBody>
      <dsp:txXfrm>
        <a:off x="3607291" y="1431912"/>
        <a:ext cx="2465684" cy="612606"/>
      </dsp:txXfrm>
    </dsp:sp>
    <dsp:sp modelId="{A7717CC5-7242-4110-9F3E-78376EBA7C4F}">
      <dsp:nvSpPr>
        <dsp:cNvPr id="0" name=""/>
        <dsp:cNvSpPr/>
      </dsp:nvSpPr>
      <dsp:spPr>
        <a:xfrm>
          <a:off x="2872197" y="733148"/>
          <a:ext cx="1173836" cy="1173753"/>
        </a:xfrm>
        <a:prstGeom prst="ellipse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32000" r="-32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5EBAEE4-4A4C-4683-A458-B6CB9F3D1B97}">
      <dsp:nvSpPr>
        <dsp:cNvPr id="0" name=""/>
        <dsp:cNvSpPr/>
      </dsp:nvSpPr>
      <dsp:spPr>
        <a:xfrm>
          <a:off x="5" y="861949"/>
          <a:ext cx="1827270" cy="617795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0904" tIns="69088" rIns="120904" bIns="69088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1700" kern="1200" dirty="0"/>
            <a:t>ÖNCEKİ ÇALIŞMALAR</a:t>
          </a:r>
        </a:p>
      </dsp:txBody>
      <dsp:txXfrm>
        <a:off x="5" y="861949"/>
        <a:ext cx="1827270" cy="617795"/>
      </dsp:txXfrm>
    </dsp:sp>
    <dsp:sp modelId="{E4A7034A-9E87-403E-B0AA-E148CF72890B}">
      <dsp:nvSpPr>
        <dsp:cNvPr id="0" name=""/>
        <dsp:cNvSpPr/>
      </dsp:nvSpPr>
      <dsp:spPr>
        <a:xfrm>
          <a:off x="3038" y="1492446"/>
          <a:ext cx="1827270" cy="2286585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90678" tIns="90678" rIns="120904" bIns="136017" numCol="1" spcCol="1270" anchor="t" anchorCtr="0">
          <a:noAutofit/>
        </a:bodyPr>
        <a:lstStyle/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tr-TR" sz="1700" kern="1200" dirty="0"/>
            <a:t>Literatür taraması</a:t>
          </a:r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tr-TR" sz="1700" kern="1200" dirty="0"/>
            <a:t>AB’deki mevcut durum</a:t>
          </a:r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tr-TR" sz="1700" kern="1200" dirty="0"/>
            <a:t>AB Projesi</a:t>
          </a:r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tr-TR" sz="1700" kern="1200" dirty="0"/>
            <a:t>Kabuller, standartlar, yöntemler</a:t>
          </a:r>
        </a:p>
      </dsp:txBody>
      <dsp:txXfrm>
        <a:off x="3038" y="1492446"/>
        <a:ext cx="1827270" cy="2286585"/>
      </dsp:txXfrm>
    </dsp:sp>
    <dsp:sp modelId="{9666BB04-98F4-474B-845F-6DAE550B2E9F}">
      <dsp:nvSpPr>
        <dsp:cNvPr id="0" name=""/>
        <dsp:cNvSpPr/>
      </dsp:nvSpPr>
      <dsp:spPr>
        <a:xfrm>
          <a:off x="2086127" y="874651"/>
          <a:ext cx="1827270" cy="617795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0904" tIns="69088" rIns="120904" bIns="69088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1700" kern="1200" dirty="0"/>
            <a:t>TASLAK YÖNETMELİK</a:t>
          </a:r>
        </a:p>
      </dsp:txBody>
      <dsp:txXfrm>
        <a:off x="2086127" y="874651"/>
        <a:ext cx="1827270" cy="617795"/>
      </dsp:txXfrm>
    </dsp:sp>
    <dsp:sp modelId="{ACC93454-442A-43FC-BB6C-EA1C83ED3F48}">
      <dsp:nvSpPr>
        <dsp:cNvPr id="0" name=""/>
        <dsp:cNvSpPr/>
      </dsp:nvSpPr>
      <dsp:spPr>
        <a:xfrm>
          <a:off x="2086127" y="1492446"/>
          <a:ext cx="1827270" cy="2286585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90678" tIns="90678" rIns="120904" bIns="136017" numCol="1" spcCol="1270" anchor="t" anchorCtr="0">
          <a:noAutofit/>
        </a:bodyPr>
        <a:lstStyle/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tr-TR" sz="1700" kern="1200" dirty="0"/>
            <a:t>Konfor şartlarına uygun tasarım yöntemi</a:t>
          </a:r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tr-TR" sz="1700" kern="1200" dirty="0"/>
            <a:t>Sınır değerler</a:t>
          </a:r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tr-TR" sz="1700" kern="1200" dirty="0"/>
            <a:t>Uygulamaya ilişkin kurallar</a:t>
          </a:r>
        </a:p>
      </dsp:txBody>
      <dsp:txXfrm>
        <a:off x="2086127" y="1492446"/>
        <a:ext cx="1827270" cy="2286585"/>
      </dsp:txXfrm>
    </dsp:sp>
    <dsp:sp modelId="{85C13D86-D3D8-428C-BF99-ACFB4C14EC1A}">
      <dsp:nvSpPr>
        <dsp:cNvPr id="0" name=""/>
        <dsp:cNvSpPr/>
      </dsp:nvSpPr>
      <dsp:spPr>
        <a:xfrm>
          <a:off x="4221969" y="913912"/>
          <a:ext cx="1827270" cy="617795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0904" tIns="69088" rIns="120904" bIns="69088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1700" kern="1200" dirty="0"/>
            <a:t>ETKİ ANALİZİ</a:t>
          </a:r>
        </a:p>
      </dsp:txBody>
      <dsp:txXfrm>
        <a:off x="4221969" y="913912"/>
        <a:ext cx="1827270" cy="617795"/>
      </dsp:txXfrm>
    </dsp:sp>
    <dsp:sp modelId="{506D20E0-E1AC-4167-8F25-F615B790DD4D}">
      <dsp:nvSpPr>
        <dsp:cNvPr id="0" name=""/>
        <dsp:cNvSpPr/>
      </dsp:nvSpPr>
      <dsp:spPr>
        <a:xfrm>
          <a:off x="4239565" y="1511036"/>
          <a:ext cx="1827270" cy="2286585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90678" tIns="90678" rIns="120904" bIns="136017" numCol="1" spcCol="1270" anchor="t" anchorCtr="0">
          <a:noAutofit/>
        </a:bodyPr>
        <a:lstStyle/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tr-TR" sz="1700" kern="1200" dirty="0"/>
            <a:t>Taslak Yönetmeliğin Sektörle Paylaşımı-Bilgi alış verişi</a:t>
          </a:r>
        </a:p>
      </dsp:txBody>
      <dsp:txXfrm>
        <a:off x="4239565" y="1511036"/>
        <a:ext cx="1827270" cy="2286585"/>
      </dsp:txXfrm>
    </dsp:sp>
    <dsp:sp modelId="{E78DD3DA-3A08-42BE-AFEE-294B75C000DA}">
      <dsp:nvSpPr>
        <dsp:cNvPr id="0" name=""/>
        <dsp:cNvSpPr/>
      </dsp:nvSpPr>
      <dsp:spPr>
        <a:xfrm>
          <a:off x="6252304" y="874651"/>
          <a:ext cx="1827270" cy="617795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0904" tIns="69088" rIns="120904" bIns="69088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1700" kern="1200" dirty="0"/>
            <a:t>DÜZENLEME</a:t>
          </a:r>
        </a:p>
      </dsp:txBody>
      <dsp:txXfrm>
        <a:off x="6252304" y="874651"/>
        <a:ext cx="1827270" cy="617795"/>
      </dsp:txXfrm>
    </dsp:sp>
    <dsp:sp modelId="{C7F1F0D0-19EA-4E06-8236-9956E153E800}">
      <dsp:nvSpPr>
        <dsp:cNvPr id="0" name=""/>
        <dsp:cNvSpPr/>
      </dsp:nvSpPr>
      <dsp:spPr>
        <a:xfrm>
          <a:off x="6252304" y="1492446"/>
          <a:ext cx="1827270" cy="2286585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90678" tIns="90678" rIns="120904" bIns="136017" numCol="1" spcCol="1270" anchor="t" anchorCtr="0">
          <a:noAutofit/>
        </a:bodyPr>
        <a:lstStyle/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tr-TR" sz="1700" kern="1200" dirty="0"/>
            <a:t>Yönetmeliğin Görüşe gönderilmesi</a:t>
          </a:r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tr-TR" sz="1700" kern="1200" dirty="0"/>
            <a:t>Görüş değerlendirmesi</a:t>
          </a:r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tr-TR" sz="1700" kern="1200" dirty="0"/>
            <a:t>Yönetmeliğin yayınlanması </a:t>
          </a:r>
        </a:p>
      </dsp:txBody>
      <dsp:txXfrm>
        <a:off x="6252304" y="1492446"/>
        <a:ext cx="1827270" cy="2286585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7BB1C4C-54FF-48D9-8D11-D629AB84BEC2}">
      <dsp:nvSpPr>
        <dsp:cNvPr id="0" name=""/>
        <dsp:cNvSpPr/>
      </dsp:nvSpPr>
      <dsp:spPr>
        <a:xfrm>
          <a:off x="0" y="0"/>
          <a:ext cx="7566554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921CBFD-920F-4FA1-86AA-CFEFE5BC8F5D}">
      <dsp:nvSpPr>
        <dsp:cNvPr id="0" name=""/>
        <dsp:cNvSpPr/>
      </dsp:nvSpPr>
      <dsp:spPr>
        <a:xfrm>
          <a:off x="0" y="0"/>
          <a:ext cx="1513310" cy="440125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060" tIns="99060" rIns="99060" bIns="99060" numCol="1" spcCol="1270" anchor="t" anchorCtr="0">
          <a:noAutofit/>
        </a:bodyPr>
        <a:lstStyle/>
        <a:p>
          <a:pPr marL="0" lvl="0" indent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2600" kern="1200" dirty="0"/>
            <a:t>BİNA İŞLEVLERİ</a:t>
          </a:r>
        </a:p>
      </dsp:txBody>
      <dsp:txXfrm>
        <a:off x="0" y="0"/>
        <a:ext cx="1513310" cy="4401256"/>
      </dsp:txXfrm>
    </dsp:sp>
    <dsp:sp modelId="{1646BE6A-3E38-473E-87A0-AC1047DD7DBA}">
      <dsp:nvSpPr>
        <dsp:cNvPr id="0" name=""/>
        <dsp:cNvSpPr/>
      </dsp:nvSpPr>
      <dsp:spPr>
        <a:xfrm>
          <a:off x="1626809" y="17380"/>
          <a:ext cx="5939744" cy="34760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t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1600" kern="1200" dirty="0"/>
            <a:t>Konut</a:t>
          </a:r>
        </a:p>
      </dsp:txBody>
      <dsp:txXfrm>
        <a:off x="1626809" y="17380"/>
        <a:ext cx="5939744" cy="347608"/>
      </dsp:txXfrm>
    </dsp:sp>
    <dsp:sp modelId="{67F7A6E3-2CF4-4DE7-A848-3D292F83A605}">
      <dsp:nvSpPr>
        <dsp:cNvPr id="0" name=""/>
        <dsp:cNvSpPr/>
      </dsp:nvSpPr>
      <dsp:spPr>
        <a:xfrm>
          <a:off x="1513310" y="364989"/>
          <a:ext cx="6053243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0F35599-0910-490C-9EDB-171BC8DA94EA}">
      <dsp:nvSpPr>
        <dsp:cNvPr id="0" name=""/>
        <dsp:cNvSpPr/>
      </dsp:nvSpPr>
      <dsp:spPr>
        <a:xfrm>
          <a:off x="1626809" y="382369"/>
          <a:ext cx="5939744" cy="34760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t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0" lang="tr-TR" sz="1600" kern="1200" dirty="0">
              <a:solidFill>
                <a:schemeClr val="dk1"/>
              </a:solidFill>
              <a:effectLst/>
              <a:latin typeface="+mn-lt"/>
              <a:ea typeface="+mn-ea"/>
              <a:cs typeface="+mn-cs"/>
            </a:rPr>
            <a:t>Eğitim Tesisleri</a:t>
          </a:r>
          <a:endParaRPr lang="tr-TR" sz="1600" kern="1200" dirty="0"/>
        </a:p>
      </dsp:txBody>
      <dsp:txXfrm>
        <a:off x="1626809" y="382369"/>
        <a:ext cx="5939744" cy="347608"/>
      </dsp:txXfrm>
    </dsp:sp>
    <dsp:sp modelId="{A3A9DBCF-4E7A-4B31-8DBF-43260C70D8D0}">
      <dsp:nvSpPr>
        <dsp:cNvPr id="0" name=""/>
        <dsp:cNvSpPr/>
      </dsp:nvSpPr>
      <dsp:spPr>
        <a:xfrm>
          <a:off x="1513310" y="729978"/>
          <a:ext cx="6053243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6B57796-9F49-45B2-A5EB-0EBDF155CCF2}">
      <dsp:nvSpPr>
        <dsp:cNvPr id="0" name=""/>
        <dsp:cNvSpPr/>
      </dsp:nvSpPr>
      <dsp:spPr>
        <a:xfrm>
          <a:off x="1626809" y="747359"/>
          <a:ext cx="5939744" cy="34760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t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0" lang="tr-TR" sz="1600" kern="1200" dirty="0">
              <a:solidFill>
                <a:schemeClr val="dk1"/>
              </a:solidFill>
              <a:effectLst/>
              <a:latin typeface="+mn-lt"/>
              <a:ea typeface="+mn-ea"/>
              <a:cs typeface="+mn-cs"/>
            </a:rPr>
            <a:t>Sağlık Tesisleri / Yaşlı bakım evleri</a:t>
          </a:r>
          <a:endParaRPr lang="tr-TR" sz="1600" kern="1200" dirty="0"/>
        </a:p>
      </dsp:txBody>
      <dsp:txXfrm>
        <a:off x="1626809" y="747359"/>
        <a:ext cx="5939744" cy="347608"/>
      </dsp:txXfrm>
    </dsp:sp>
    <dsp:sp modelId="{E0CD016E-AD37-49F1-845D-FEFBFB68EA16}">
      <dsp:nvSpPr>
        <dsp:cNvPr id="0" name=""/>
        <dsp:cNvSpPr/>
      </dsp:nvSpPr>
      <dsp:spPr>
        <a:xfrm>
          <a:off x="1513310" y="1094968"/>
          <a:ext cx="6053243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92CDD03-DEA0-42A6-8DD5-E0DC27D5FAB6}">
      <dsp:nvSpPr>
        <dsp:cNvPr id="0" name=""/>
        <dsp:cNvSpPr/>
      </dsp:nvSpPr>
      <dsp:spPr>
        <a:xfrm>
          <a:off x="1626809" y="1112348"/>
          <a:ext cx="5939744" cy="34760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t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0" lang="tr-TR" sz="1600" kern="1200" dirty="0">
              <a:solidFill>
                <a:schemeClr val="dk1"/>
              </a:solidFill>
              <a:effectLst/>
              <a:latin typeface="+mn-lt"/>
              <a:ea typeface="+mn-ea"/>
              <a:cs typeface="+mn-cs"/>
            </a:rPr>
            <a:t>Büro ve İdari Binalar</a:t>
          </a:r>
          <a:endParaRPr lang="tr-TR" sz="1600" kern="1200" dirty="0"/>
        </a:p>
      </dsp:txBody>
      <dsp:txXfrm>
        <a:off x="1626809" y="1112348"/>
        <a:ext cx="5939744" cy="347608"/>
      </dsp:txXfrm>
    </dsp:sp>
    <dsp:sp modelId="{D16194B9-1ED1-4791-AB4A-62511DBC9C5E}">
      <dsp:nvSpPr>
        <dsp:cNvPr id="0" name=""/>
        <dsp:cNvSpPr/>
      </dsp:nvSpPr>
      <dsp:spPr>
        <a:xfrm>
          <a:off x="1513310" y="1459957"/>
          <a:ext cx="6053243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D8F1555-FA38-4B6A-82C5-36FBB72BF32B}">
      <dsp:nvSpPr>
        <dsp:cNvPr id="0" name=""/>
        <dsp:cNvSpPr/>
      </dsp:nvSpPr>
      <dsp:spPr>
        <a:xfrm>
          <a:off x="1626809" y="1477338"/>
          <a:ext cx="5939744" cy="34760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t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0" lang="tr-TR" sz="1600" kern="1200" dirty="0">
              <a:solidFill>
                <a:schemeClr val="dk1"/>
              </a:solidFill>
              <a:effectLst/>
              <a:latin typeface="+mn-lt"/>
              <a:ea typeface="+mn-ea"/>
              <a:cs typeface="+mn-cs"/>
            </a:rPr>
            <a:t>Konaklama Tesisleri</a:t>
          </a:r>
          <a:endParaRPr lang="tr-TR" sz="1600" kern="1200" dirty="0"/>
        </a:p>
      </dsp:txBody>
      <dsp:txXfrm>
        <a:off x="1626809" y="1477338"/>
        <a:ext cx="5939744" cy="347608"/>
      </dsp:txXfrm>
    </dsp:sp>
    <dsp:sp modelId="{EB5DD56C-FC31-4BE4-BD0A-DF58F178210E}">
      <dsp:nvSpPr>
        <dsp:cNvPr id="0" name=""/>
        <dsp:cNvSpPr/>
      </dsp:nvSpPr>
      <dsp:spPr>
        <a:xfrm>
          <a:off x="1513310" y="1824947"/>
          <a:ext cx="6053243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A08C1C4-E15F-4FB9-BF19-3F3909FFFA14}">
      <dsp:nvSpPr>
        <dsp:cNvPr id="0" name=""/>
        <dsp:cNvSpPr/>
      </dsp:nvSpPr>
      <dsp:spPr>
        <a:xfrm>
          <a:off x="1626809" y="1842327"/>
          <a:ext cx="5939744" cy="34760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t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0" lang="tr-TR" sz="1600" kern="1200" dirty="0">
              <a:solidFill>
                <a:schemeClr val="dk1"/>
              </a:solidFill>
              <a:effectLst/>
              <a:latin typeface="+mn-lt"/>
              <a:ea typeface="+mn-ea"/>
              <a:cs typeface="+mn-cs"/>
            </a:rPr>
            <a:t>Yurt Binaları</a:t>
          </a:r>
          <a:endParaRPr lang="tr-TR" sz="1600" kern="1200" dirty="0"/>
        </a:p>
      </dsp:txBody>
      <dsp:txXfrm>
        <a:off x="1626809" y="1842327"/>
        <a:ext cx="5939744" cy="347608"/>
      </dsp:txXfrm>
    </dsp:sp>
    <dsp:sp modelId="{93B8A2D2-0CE1-4C0D-964C-14363F5C03E3}">
      <dsp:nvSpPr>
        <dsp:cNvPr id="0" name=""/>
        <dsp:cNvSpPr/>
      </dsp:nvSpPr>
      <dsp:spPr>
        <a:xfrm>
          <a:off x="1513310" y="2189936"/>
          <a:ext cx="6053243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E7A9B82-0542-443D-A825-F12A600BBC63}">
      <dsp:nvSpPr>
        <dsp:cNvPr id="0" name=""/>
        <dsp:cNvSpPr/>
      </dsp:nvSpPr>
      <dsp:spPr>
        <a:xfrm>
          <a:off x="1626809" y="2207316"/>
          <a:ext cx="5939744" cy="34760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t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0" lang="tr-TR" sz="1600" kern="1200" dirty="0">
              <a:solidFill>
                <a:schemeClr val="dk1"/>
              </a:solidFill>
              <a:effectLst/>
              <a:latin typeface="+mn-lt"/>
              <a:ea typeface="+mn-ea"/>
              <a:cs typeface="+mn-cs"/>
            </a:rPr>
            <a:t>Kültürel Tesisler</a:t>
          </a:r>
          <a:endParaRPr lang="tr-TR" sz="1600" kern="1200" dirty="0"/>
        </a:p>
      </dsp:txBody>
      <dsp:txXfrm>
        <a:off x="1626809" y="2207316"/>
        <a:ext cx="5939744" cy="347608"/>
      </dsp:txXfrm>
    </dsp:sp>
    <dsp:sp modelId="{FFD3BCBC-E252-4000-ABFE-4F0A88F9AB35}">
      <dsp:nvSpPr>
        <dsp:cNvPr id="0" name=""/>
        <dsp:cNvSpPr/>
      </dsp:nvSpPr>
      <dsp:spPr>
        <a:xfrm>
          <a:off x="1513310" y="2554925"/>
          <a:ext cx="6053243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9A7D9D2-CDE6-4343-94A5-51E14DA0007C}">
      <dsp:nvSpPr>
        <dsp:cNvPr id="0" name=""/>
        <dsp:cNvSpPr/>
      </dsp:nvSpPr>
      <dsp:spPr>
        <a:xfrm>
          <a:off x="1626809" y="2572306"/>
          <a:ext cx="5939744" cy="34760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t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0" lang="tr-TR" sz="1600" kern="1200" dirty="0">
              <a:solidFill>
                <a:schemeClr val="dk1"/>
              </a:solidFill>
              <a:effectLst/>
              <a:latin typeface="+mn-lt"/>
              <a:ea typeface="+mn-ea"/>
              <a:cs typeface="+mn-cs"/>
            </a:rPr>
            <a:t>Ticari Tesisler</a:t>
          </a:r>
          <a:endParaRPr lang="tr-TR" sz="1600" kern="1200" dirty="0"/>
        </a:p>
      </dsp:txBody>
      <dsp:txXfrm>
        <a:off x="1626809" y="2572306"/>
        <a:ext cx="5939744" cy="347608"/>
      </dsp:txXfrm>
    </dsp:sp>
    <dsp:sp modelId="{28D79348-AAE5-4DEF-A95D-A38529BE60EB}">
      <dsp:nvSpPr>
        <dsp:cNvPr id="0" name=""/>
        <dsp:cNvSpPr/>
      </dsp:nvSpPr>
      <dsp:spPr>
        <a:xfrm>
          <a:off x="1513310" y="2919915"/>
          <a:ext cx="6053243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4313DC7-0F77-4DD2-9D9E-8AF23634C114}">
      <dsp:nvSpPr>
        <dsp:cNvPr id="0" name=""/>
        <dsp:cNvSpPr/>
      </dsp:nvSpPr>
      <dsp:spPr>
        <a:xfrm>
          <a:off x="1626809" y="2937295"/>
          <a:ext cx="5939744" cy="34760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t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0" lang="tr-TR" sz="1600" kern="1200" dirty="0">
              <a:solidFill>
                <a:schemeClr val="dk1"/>
              </a:solidFill>
              <a:effectLst/>
              <a:latin typeface="+mn-lt"/>
              <a:ea typeface="+mn-ea"/>
              <a:cs typeface="+mn-cs"/>
            </a:rPr>
            <a:t>Terminaller</a:t>
          </a:r>
          <a:endParaRPr lang="tr-TR" sz="1600" kern="1200" dirty="0"/>
        </a:p>
      </dsp:txBody>
      <dsp:txXfrm>
        <a:off x="1626809" y="2937295"/>
        <a:ext cx="5939744" cy="347608"/>
      </dsp:txXfrm>
    </dsp:sp>
    <dsp:sp modelId="{4C3CDA8A-3384-402C-AB70-E2486376946B}">
      <dsp:nvSpPr>
        <dsp:cNvPr id="0" name=""/>
        <dsp:cNvSpPr/>
      </dsp:nvSpPr>
      <dsp:spPr>
        <a:xfrm>
          <a:off x="1513310" y="3284904"/>
          <a:ext cx="6053243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7EEF239-CBA3-4AB3-8AD4-7DF403B84CAF}">
      <dsp:nvSpPr>
        <dsp:cNvPr id="0" name=""/>
        <dsp:cNvSpPr/>
      </dsp:nvSpPr>
      <dsp:spPr>
        <a:xfrm>
          <a:off x="1626809" y="3302285"/>
          <a:ext cx="5939744" cy="34760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t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0" lang="tr-TR" sz="1600" kern="1200" dirty="0">
              <a:solidFill>
                <a:schemeClr val="dk1"/>
              </a:solidFill>
              <a:effectLst/>
              <a:latin typeface="+mn-lt"/>
              <a:ea typeface="+mn-ea"/>
              <a:cs typeface="+mn-cs"/>
            </a:rPr>
            <a:t>Dini tesisler</a:t>
          </a:r>
          <a:endParaRPr lang="tr-TR" sz="1600" kern="1200" dirty="0"/>
        </a:p>
      </dsp:txBody>
      <dsp:txXfrm>
        <a:off x="1626809" y="3302285"/>
        <a:ext cx="5939744" cy="347608"/>
      </dsp:txXfrm>
    </dsp:sp>
    <dsp:sp modelId="{6D4AEA5A-0814-43E6-AA4C-10A903BAB079}">
      <dsp:nvSpPr>
        <dsp:cNvPr id="0" name=""/>
        <dsp:cNvSpPr/>
      </dsp:nvSpPr>
      <dsp:spPr>
        <a:xfrm>
          <a:off x="1513310" y="3649894"/>
          <a:ext cx="6053243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6B58F4C-351A-469D-B339-DF0D4EEBA106}">
      <dsp:nvSpPr>
        <dsp:cNvPr id="0" name=""/>
        <dsp:cNvSpPr/>
      </dsp:nvSpPr>
      <dsp:spPr>
        <a:xfrm>
          <a:off x="1626809" y="3667274"/>
          <a:ext cx="5939744" cy="34760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t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0" lang="tr-TR" sz="1600" kern="1200" dirty="0">
              <a:solidFill>
                <a:schemeClr val="dk1"/>
              </a:solidFill>
              <a:effectLst/>
              <a:latin typeface="+mn-lt"/>
              <a:ea typeface="+mn-ea"/>
              <a:cs typeface="+mn-cs"/>
            </a:rPr>
            <a:t>Eğlence / Spor Tesisleri</a:t>
          </a:r>
          <a:endParaRPr lang="tr-TR" sz="1600" kern="1200" dirty="0"/>
        </a:p>
      </dsp:txBody>
      <dsp:txXfrm>
        <a:off x="1626809" y="3667274"/>
        <a:ext cx="5939744" cy="347608"/>
      </dsp:txXfrm>
    </dsp:sp>
    <dsp:sp modelId="{D43AE066-4FC8-4D2B-8826-F98E2B9AF7AC}">
      <dsp:nvSpPr>
        <dsp:cNvPr id="0" name=""/>
        <dsp:cNvSpPr/>
      </dsp:nvSpPr>
      <dsp:spPr>
        <a:xfrm>
          <a:off x="1513310" y="4014883"/>
          <a:ext cx="6053243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39D91A7-C8BC-4D4B-9F56-E3FE0F23BEEE}">
      <dsp:nvSpPr>
        <dsp:cNvPr id="0" name=""/>
        <dsp:cNvSpPr/>
      </dsp:nvSpPr>
      <dsp:spPr>
        <a:xfrm>
          <a:off x="1626809" y="4032263"/>
          <a:ext cx="5939744" cy="34760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t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0" lang="tr-TR" sz="1600" kern="1200" dirty="0">
              <a:solidFill>
                <a:schemeClr val="dk1"/>
              </a:solidFill>
              <a:effectLst/>
              <a:latin typeface="+mn-lt"/>
              <a:ea typeface="+mn-ea"/>
              <a:cs typeface="+mn-cs"/>
            </a:rPr>
            <a:t>Sanayi Tesisleri</a:t>
          </a:r>
          <a:endParaRPr lang="tr-TR" sz="1600" kern="1200" dirty="0"/>
        </a:p>
      </dsp:txBody>
      <dsp:txXfrm>
        <a:off x="1626809" y="4032263"/>
        <a:ext cx="5939744" cy="347608"/>
      </dsp:txXfrm>
    </dsp:sp>
    <dsp:sp modelId="{F83F248D-8181-437B-B1B6-FBE09AD7E8EF}">
      <dsp:nvSpPr>
        <dsp:cNvPr id="0" name=""/>
        <dsp:cNvSpPr/>
      </dsp:nvSpPr>
      <dsp:spPr>
        <a:xfrm>
          <a:off x="1513310" y="4379872"/>
          <a:ext cx="6053243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AscendingPictureAccentProcess">
  <dgm:title val=""/>
  <dgm:desc val=""/>
  <dgm:catLst>
    <dgm:cat type="process" pri="22500"/>
    <dgm:cat type="picture" pri="16000"/>
    <dgm:cat type="pictureconvert" pri="16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shape xmlns:r="http://schemas.openxmlformats.org/officeDocument/2006/relationships" r:blip="">
      <dgm:adjLst/>
    </dgm:shape>
    <dgm:choose name="Name1">
      <dgm:if name="Name2" axis="ch" ptType="node" func="cnt" op="equ" val="1">
        <dgm:choose name="Name3">
          <dgm:if name="Name4" func="var" arg="dir" op="equ" val="norm">
            <dgm:choose name="Name5">
              <dgm:if name="Name6" axis="des" func="maxDepth" op="gt" val="1">
                <dgm:alg type="composite">
                  <dgm:param type="ar" val="2.7"/>
                </dgm:alg>
                <dgm:constrLst>
                  <dgm:constr type="primFontSz" for="ch" forName="parTx1" op="equ" val="65"/>
                  <dgm:constr type="primFontSz" for="ch" forName="desTx1" op="equ" val="65"/>
                  <dgm:constr type="userD" refType="w" fact="0.0247"/>
                  <dgm:constr type="l" for="ch" forName="parTx1" refType="w" fact="0.2711"/>
                  <dgm:constr type="t" for="ch" forName="parTx1" refType="h" fact="0.9603"/>
                  <dgm:constr type="w" for="ch" forName="parTx1" refType="w" fact="0.5325"/>
                  <dgm:constr type="h" for="ch" forName="parTx1" refType="h" fact="0.3856"/>
                  <dgm:constr type="ctrX" for="ch" forName="picture1" refType="w" fact="0.2469"/>
                  <dgm:constr type="ctrY" for="ch" forName="picture1" refType="h" fact="0.9"/>
                  <dgm:constr type="w" for="ch" forName="picture1" refType="w" fact="0.2469"/>
                  <dgm:constr type="h" for="ch" forName="picture1" refType="h" fact="0.6667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</dgm:constrLst>
              </dgm:if>
              <dgm:else name="Name7">
                <dgm:alg type="composite">
                  <dgm:param type="ar" val="2"/>
                </dgm:alg>
                <dgm:constrLst>
                  <dgm:constr type="primFontSz" for="ch" forName="parTx1" op="equ" val="65"/>
                  <dgm:constr type="userD" refType="w" fact="0.0333"/>
                  <dgm:constr type="l" for="ch" forName="parTx1" refType="w" fact="0.366"/>
                  <dgm:constr type="t" for="ch" forName="parTx1" refType="h" fact="0.7113"/>
                  <dgm:constr type="w" for="ch" forName="parTx1" refType="w" fact="0.7189"/>
                  <dgm:constr type="h" for="ch" forName="parTx1" refType="h" fact="0.3856"/>
                  <dgm:constr type="ctrX" for="ch" forName="picture1" refType="w" fact="0.3333"/>
                  <dgm:constr type="ctrY" for="ch" forName="picture1" refType="h" fact="0.6667"/>
                  <dgm:constr type="w" for="ch" forName="picture1" refType="w" fact="0.3333"/>
                  <dgm:constr type="h" for="ch" forName="picture1" refType="h" fact="0.6667"/>
                </dgm:constrLst>
              </dgm:else>
            </dgm:choose>
          </dgm:if>
          <dgm:else name="Name8">
            <dgm:choose name="Name9">
              <dgm:if name="Name10" axis="des" func="maxDepth" op="gt" val="1">
                <dgm:alg type="composite">
                  <dgm:param type="ar" val="2.7"/>
                </dgm:alg>
                <dgm:constrLst>
                  <dgm:constr type="primFontSz" for="ch" forName="parTx1" op="equ" val="65"/>
                  <dgm:constr type="primFontSz" for="ch" forName="desTx1" op="equ" val="65"/>
                  <dgm:constr type="userD" refType="w" fact="0.0247"/>
                  <dgm:constr type="r" for="ch" forName="parTx1" refType="w" fact="0.7289"/>
                  <dgm:constr type="t" for="ch" forName="parTx1" refType="h" fact="0.9603"/>
                  <dgm:constr type="w" for="ch" forName="parTx1" refType="w" fact="0.5325"/>
                  <dgm:constr type="h" for="ch" forName="parTx1" refType="h" fact="0.3856"/>
                  <dgm:constr type="ctrX" for="ch" forName="picture1" refType="w" fact="0.7531"/>
                  <dgm:constr type="ctrY" for="ch" forName="picture1" refType="h" fact="0.9"/>
                  <dgm:constr type="w" for="ch" forName="picture1" refType="w" fact="0.2469"/>
                  <dgm:constr type="h" for="ch" forName="picture1" refType="h" fact="0.6667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</dgm:constrLst>
              </dgm:if>
              <dgm:else name="Name11">
                <dgm:alg type="composite">
                  <dgm:param type="ar" val="2"/>
                </dgm:alg>
                <dgm:constrLst>
                  <dgm:constr type="primFontSz" for="ch" forName="parTx1" op="equ" val="65"/>
                  <dgm:constr type="userD" refType="w" fact="0.0333"/>
                  <dgm:constr type="r" for="ch" forName="parTx1" refType="w" fact="0.634"/>
                  <dgm:constr type="t" for="ch" forName="parTx1" refType="h" fact="0.7113"/>
                  <dgm:constr type="w" for="ch" forName="parTx1" refType="w" fact="0.7189"/>
                  <dgm:constr type="h" for="ch" forName="parTx1" refType="h" fact="0.3856"/>
                  <dgm:constr type="ctrX" for="ch" forName="picture1" refType="w" fact="0.6667"/>
                  <dgm:constr type="ctrY" for="ch" forName="picture1" refType="h" fact="0.6667"/>
                  <dgm:constr type="w" for="ch" forName="picture1" refType="w" fact="0.3333"/>
                  <dgm:constr type="h" for="ch" forName="picture1" refType="h" fact="0.6667"/>
                </dgm:constrLst>
              </dgm:else>
            </dgm:choose>
          </dgm:else>
        </dgm:choose>
      </dgm:if>
      <dgm:if name="Name12" axis="ch" ptType="node" func="cnt" op="equ" val="2">
        <dgm:choose name="Name13">
          <dgm:if name="Name14" func="var" arg="dir" op="equ" val="norm">
            <dgm:choose name="Name15">
              <dgm:if name="Name16" axis="des" func="maxDepth" op="gt" val="1">
                <dgm:alg type="composite">
                  <dgm:param type="ar" val="2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userD" refType="w" fact="0.0188"/>
                  <dgm:constr type="ctrX" for="ch" forName="dot1" refType="w" fact="0.3221"/>
                  <dgm:constr type="ctrY" for="ch" forName="dot1" refType="h" fact="0.5911"/>
                  <dgm:constr type="w" for="ch" forName="dot1" refType="userD"/>
                  <dgm:constr type="h" for="ch" forName="dot1" refType="userD"/>
                  <dgm:constr type="ctrX" for="ch" forName="dot2" refType="w" fact="0.3056"/>
                  <dgm:constr type="ctrY" for="ch" forName="dot2" refType="h" fact="0.644"/>
                  <dgm:constr type="w" for="ch" forName="dot2" refType="userD"/>
                  <dgm:constr type="h" for="ch" forName="dot2" refType="userD"/>
                  <dgm:constr type="ctrX" for="ch" forName="dot3" refType="w" fact="0.2859"/>
                  <dgm:constr type="ctrY" for="ch" forName="dot3" refType="h" fact="0.6898"/>
                  <dgm:constr type="w" for="ch" forName="dot3" refType="userD"/>
                  <dgm:constr type="h" for="ch" forName="dot3" refType="userD"/>
                  <dgm:constr type="ctrX" for="ch" forName="dotArrow1" refType="w" fact="0.3095"/>
                  <dgm:constr type="ctrY" for="ch" forName="dotArrow1" refType="h" fact="0.0587"/>
                  <dgm:constr type="w" for="ch" forName="dotArrow1" refType="userD"/>
                  <dgm:constr type="h" for="ch" forName="dotArrow1" refType="userD"/>
                  <dgm:constr type="ctrX" for="ch" forName="dotArrow2" refType="w" fact="0.3346"/>
                  <dgm:constr type="ctrY" for="ch" forName="dotArrow2" refType="h" fact="0.0287"/>
                  <dgm:constr type="w" for="ch" forName="dotArrow2" refType="userD"/>
                  <dgm:constr type="h" for="ch" forName="dotArrow2" refType="userD"/>
                  <dgm:constr type="ctrX" for="ch" forName="dotArrow3" refType="w" fact="0.3597"/>
                  <dgm:constr type="ctrY" for="ch" forName="dotArrow3" refType="h" fact="-0.0013"/>
                  <dgm:constr type="w" for="ch" forName="dotArrow3" refType="userD"/>
                  <dgm:constr type="h" for="ch" forName="dotArrow3" refType="userD"/>
                  <dgm:constr type="ctrX" for="ch" forName="dotArrow4" refType="w" fact="0.3848"/>
                  <dgm:constr type="ctrY" for="ch" forName="dotArrow4" refType="h" fact="0.0287"/>
                  <dgm:constr type="w" for="ch" forName="dotArrow4" refType="userD"/>
                  <dgm:constr type="h" for="ch" forName="dotArrow4" refType="userD"/>
                  <dgm:constr type="ctrX" for="ch" forName="dotArrow5" refType="w" fact="0.41"/>
                  <dgm:constr type="ctrY" for="ch" forName="dotArrow5" refType="h" fact="0.0587"/>
                  <dgm:constr type="w" for="ch" forName="dotArrow5" refType="userD"/>
                  <dgm:constr type="h" for="ch" forName="dotArrow5" refType="userD"/>
                  <dgm:constr type="ctrX" for="ch" forName="dotArrow6" refType="w" fact="0.3597"/>
                  <dgm:constr type="ctrY" for="ch" forName="dotArrow6" refType="h" fact="0.062"/>
                  <dgm:constr type="w" for="ch" forName="dotArrow6" refType="userD"/>
                  <dgm:constr type="h" for="ch" forName="dotArrow6" refType="userD"/>
                  <dgm:constr type="ctrX" for="ch" forName="dotArrow7" refType="w" fact="0.3597"/>
                  <dgm:constr type="ctrY" for="ch" forName="dotArrow7" refType="h" fact="0.1253"/>
                  <dgm:constr type="w" for="ch" forName="dotArrow7" refType="userD"/>
                  <dgm:constr type="h" for="ch" forName="dotArrow7" refType="userD"/>
                  <dgm:constr type="l" for="ch" forName="parTx1" refType="w" fact="0.197"/>
                  <dgm:constr type="t" for="ch" forName="parTx1" refType="h" fact="0.8169"/>
                  <dgm:constr type="w" for="ch" forName="parTx1" refType="w" fact="0.4064"/>
                  <dgm:constr type="h" for="ch" forName="parTx1" refType="h" fact="0.218"/>
                  <dgm:constr type="ctrX" for="ch" forName="picture1" refType="w" fact="0.1785"/>
                  <dgm:constr type="ctrY" for="ch" forName="picture1" refType="h" fact="0.7834"/>
                  <dgm:constr type="w" for="ch" forName="picture1" refType="w" fact="0.1884"/>
                  <dgm:constr type="h" for="ch" forName="picture1" refType="h" fact="0.3768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  <dgm:constr type="l" for="ch" forName="parTx2" refType="w" fact="0.3688"/>
                  <dgm:constr type="t" for="ch" forName="parTx2" refType="h" fact="0.3905"/>
                  <dgm:constr type="w" for="ch" forName="parTx2" refType="w" fact="0.4064"/>
                  <dgm:constr type="h" for="ch" forName="parTx2" refType="h" fact="0.218"/>
                  <dgm:constr type="ctrX" for="ch" forName="picture2" refType="w" fact="0.3503"/>
                  <dgm:constr type="ctrY" for="ch" forName="picture2" refType="h" fact="0.357"/>
                  <dgm:constr type="w" for="ch" forName="picture2" refType="w" fact="0.1884"/>
                  <dgm:constr type="h" for="ch" forName="picture2" refType="h" fact="0.3768"/>
                  <dgm:constr type="l" for="ch" forName="desTx2" refType="r" refFor="ch" refForName="parTx2"/>
                  <dgm:constr type="r" for="ch" forName="desTx2" refType="w"/>
                  <dgm:constr type="t" for="ch" forName="desTx2" refType="t" refFor="ch" refForName="parTx2"/>
                  <dgm:constr type="h" for="ch" forName="desTx2" refType="h" refFor="ch" refForName="parTx2"/>
                </dgm:constrLst>
              </dgm:if>
              <dgm:else name="Name17">
                <dgm:alg type="composite">
                  <dgm:param type="ar" val="1.507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userD" refType="w" fact="0.025"/>
                  <dgm:constr type="ctrX" for="ch" forName="dot1" refType="w" fact="0.4274"/>
                  <dgm:constr type="ctrY" for="ch" forName="dot1" refType="h" fact="0.5911"/>
                  <dgm:constr type="w" for="ch" forName="dot1" refType="userD"/>
                  <dgm:constr type="h" for="ch" forName="dot1" refType="userD"/>
                  <dgm:constr type="ctrX" for="ch" forName="dot2" refType="w" fact="0.4055"/>
                  <dgm:constr type="ctrY" for="ch" forName="dot2" refType="h" fact="0.644"/>
                  <dgm:constr type="w" for="ch" forName="dot2" refType="userD"/>
                  <dgm:constr type="h" for="ch" forName="dot2" refType="userD"/>
                  <dgm:constr type="ctrX" for="ch" forName="dot3" refType="w" fact="0.3794"/>
                  <dgm:constr type="ctrY" for="ch" forName="dot3" refType="h" fact="0.6898"/>
                  <dgm:constr type="w" for="ch" forName="dot3" refType="userD"/>
                  <dgm:constr type="h" for="ch" forName="dot3" refType="userD"/>
                  <dgm:constr type="ctrX" for="ch" forName="dotArrow1" refType="w" fact="0.4106"/>
                  <dgm:constr type="ctrY" for="ch" forName="dotArrow1" refType="h" fact="0.0587"/>
                  <dgm:constr type="w" for="ch" forName="dotArrow1" refType="userD"/>
                  <dgm:constr type="h" for="ch" forName="dotArrow1" refType="userD"/>
                  <dgm:constr type="ctrX" for="ch" forName="dotArrow2" refType="w" fact="0.444"/>
                  <dgm:constr type="ctrY" for="ch" forName="dotArrow2" refType="h" fact="0.0287"/>
                  <dgm:constr type="w" for="ch" forName="dotArrow2" refType="userD"/>
                  <dgm:constr type="h" for="ch" forName="dotArrow2" refType="userD"/>
                  <dgm:constr type="ctrX" for="ch" forName="dotArrow3" refType="w" fact="0.4773"/>
                  <dgm:constr type="ctrY" for="ch" forName="dotArrow3" refType="h" fact="-0.0013"/>
                  <dgm:constr type="w" for="ch" forName="dotArrow3" refType="userD"/>
                  <dgm:constr type="h" for="ch" forName="dotArrow3" refType="userD"/>
                  <dgm:constr type="ctrX" for="ch" forName="dotArrow4" refType="w" fact="0.5106"/>
                  <dgm:constr type="ctrY" for="ch" forName="dotArrow4" refType="h" fact="0.0287"/>
                  <dgm:constr type="w" for="ch" forName="dotArrow4" refType="userD"/>
                  <dgm:constr type="h" for="ch" forName="dotArrow4" refType="userD"/>
                  <dgm:constr type="ctrX" for="ch" forName="dotArrow5" refType="w" fact="0.544"/>
                  <dgm:constr type="ctrY" for="ch" forName="dotArrow5" refType="h" fact="0.0587"/>
                  <dgm:constr type="w" for="ch" forName="dotArrow5" refType="userD"/>
                  <dgm:constr type="h" for="ch" forName="dotArrow5" refType="userD"/>
                  <dgm:constr type="ctrX" for="ch" forName="dotArrow6" refType="w" fact="0.4773"/>
                  <dgm:constr type="ctrY" for="ch" forName="dotArrow6" refType="h" fact="0.062"/>
                  <dgm:constr type="w" for="ch" forName="dotArrow6" refType="userD"/>
                  <dgm:constr type="h" for="ch" forName="dotArrow6" refType="userD"/>
                  <dgm:constr type="ctrX" for="ch" forName="dotArrow7" refType="w" fact="0.4773"/>
                  <dgm:constr type="ctrY" for="ch" forName="dotArrow7" refType="h" fact="0.1253"/>
                  <dgm:constr type="w" for="ch" forName="dotArrow7" refType="userD"/>
                  <dgm:constr type="h" for="ch" forName="dotArrow7" refType="userD"/>
                  <dgm:constr type="l" for="ch" forName="parTx1" refType="w" fact="0.2614"/>
                  <dgm:constr type="t" for="ch" forName="parTx1" refType="h" fact="0.8086"/>
                  <dgm:constr type="w" for="ch" forName="parTx1" refType="w" fact="0.5392"/>
                  <dgm:constr type="h" for="ch" forName="parTx1" refType="h" fact="0.218"/>
                  <dgm:constr type="ctrX" for="ch" forName="picture1" refType="w" fact="0.2369"/>
                  <dgm:constr type="ctrY" for="ch" forName="picture1" refType="h" fact="0.7834"/>
                  <dgm:constr type="w" for="ch" forName="picture1" refType="w" fact="0.25"/>
                  <dgm:constr type="h" for="ch" forName="picture1" refType="h" fact="0.3768"/>
                  <dgm:constr type="l" for="ch" forName="parTx2" refType="w" fact="0.4893"/>
                  <dgm:constr type="t" for="ch" forName="parTx2" refType="h" fact="0.3822"/>
                  <dgm:constr type="w" for="ch" forName="parTx2" refType="w" fact="0.5392"/>
                  <dgm:constr type="h" for="ch" forName="parTx2" refType="h" fact="0.218"/>
                  <dgm:constr type="ctrX" for="ch" forName="picture2" refType="w" fact="0.4648"/>
                  <dgm:constr type="ctrY" for="ch" forName="picture2" refType="h" fact="0.357"/>
                  <dgm:constr type="w" for="ch" forName="picture2" refType="w" fact="0.25"/>
                  <dgm:constr type="h" for="ch" forName="picture2" refType="h" fact="0.3768"/>
                </dgm:constrLst>
              </dgm:else>
            </dgm:choose>
          </dgm:if>
          <dgm:else name="Name18">
            <dgm:choose name="Name19">
              <dgm:if name="Name20" axis="des" func="maxDepth" op="gt" val="1">
                <dgm:alg type="composite">
                  <dgm:param type="ar" val="2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userD" refType="w" fact="0.0188"/>
                  <dgm:constr type="ctrX" for="ch" forName="dot1" refType="w" fact="0.6779"/>
                  <dgm:constr type="ctrY" for="ch" forName="dot1" refType="h" fact="0.5911"/>
                  <dgm:constr type="w" for="ch" forName="dot1" refType="userD"/>
                  <dgm:constr type="h" for="ch" forName="dot1" refType="userD"/>
                  <dgm:constr type="ctrX" for="ch" forName="dot2" refType="w" fact="0.6944"/>
                  <dgm:constr type="ctrY" for="ch" forName="dot2" refType="h" fact="0.644"/>
                  <dgm:constr type="w" for="ch" forName="dot2" refType="userD"/>
                  <dgm:constr type="h" for="ch" forName="dot2" refType="userD"/>
                  <dgm:constr type="ctrX" for="ch" forName="dot3" refType="w" fact="0.7141"/>
                  <dgm:constr type="ctrY" for="ch" forName="dot3" refType="h" fact="0.6898"/>
                  <dgm:constr type="w" for="ch" forName="dot3" refType="userD"/>
                  <dgm:constr type="h" for="ch" forName="dot3" refType="userD"/>
                  <dgm:constr type="ctrX" for="ch" forName="dotArrow1" refType="w" fact="0.6905"/>
                  <dgm:constr type="ctrY" for="ch" forName="dotArrow1" refType="h" fact="0.0587"/>
                  <dgm:constr type="w" for="ch" forName="dotArrow1" refType="userD"/>
                  <dgm:constr type="h" for="ch" forName="dotArrow1" refType="userD"/>
                  <dgm:constr type="ctrX" for="ch" forName="dotArrow2" refType="w" fact="0.6654"/>
                  <dgm:constr type="ctrY" for="ch" forName="dotArrow2" refType="h" fact="0.0287"/>
                  <dgm:constr type="w" for="ch" forName="dotArrow2" refType="userD"/>
                  <dgm:constr type="h" for="ch" forName="dotArrow2" refType="userD"/>
                  <dgm:constr type="ctrX" for="ch" forName="dotArrow3" refType="w" fact="0.6403"/>
                  <dgm:constr type="ctrY" for="ch" forName="dotArrow3" refType="h" fact="-0.0013"/>
                  <dgm:constr type="w" for="ch" forName="dotArrow3" refType="userD"/>
                  <dgm:constr type="h" for="ch" forName="dotArrow3" refType="userD"/>
                  <dgm:constr type="ctrX" for="ch" forName="dotArrow4" refType="w" fact="0.6152"/>
                  <dgm:constr type="ctrY" for="ch" forName="dotArrow4" refType="h" fact="0.0287"/>
                  <dgm:constr type="w" for="ch" forName="dotArrow4" refType="userD"/>
                  <dgm:constr type="h" for="ch" forName="dotArrow4" refType="userD"/>
                  <dgm:constr type="ctrX" for="ch" forName="dotArrow5" refType="w" fact="0.59"/>
                  <dgm:constr type="ctrY" for="ch" forName="dotArrow5" refType="h" fact="0.0587"/>
                  <dgm:constr type="w" for="ch" forName="dotArrow5" refType="userD"/>
                  <dgm:constr type="h" for="ch" forName="dotArrow5" refType="userD"/>
                  <dgm:constr type="ctrX" for="ch" forName="dotArrow6" refType="w" fact="0.6403"/>
                  <dgm:constr type="ctrY" for="ch" forName="dotArrow6" refType="h" fact="0.062"/>
                  <dgm:constr type="w" for="ch" forName="dotArrow6" refType="userD"/>
                  <dgm:constr type="h" for="ch" forName="dotArrow6" refType="userD"/>
                  <dgm:constr type="ctrX" for="ch" forName="dotArrow7" refType="w" fact="0.6403"/>
                  <dgm:constr type="ctrY" for="ch" forName="dotArrow7" refType="h" fact="0.1253"/>
                  <dgm:constr type="w" for="ch" forName="dotArrow7" refType="userD"/>
                  <dgm:constr type="h" for="ch" forName="dotArrow7" refType="userD"/>
                  <dgm:constr type="r" for="ch" forName="parTx1" refType="w" fact="0.803"/>
                  <dgm:constr type="t" for="ch" forName="parTx1" refType="h" fact="0.8169"/>
                  <dgm:constr type="w" for="ch" forName="parTx1" refType="w" fact="0.4064"/>
                  <dgm:constr type="h" for="ch" forName="parTx1" refType="h" fact="0.218"/>
                  <dgm:constr type="ctrX" for="ch" forName="picture1" refType="w" fact="0.8215"/>
                  <dgm:constr type="ctrY" for="ch" forName="picture1" refType="h" fact="0.7834"/>
                  <dgm:constr type="w" for="ch" forName="picture1" refType="w" fact="0.1884"/>
                  <dgm:constr type="h" for="ch" forName="picture1" refType="h" fact="0.3768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  <dgm:constr type="r" for="ch" forName="parTx2" refType="w" fact="0.6312"/>
                  <dgm:constr type="t" for="ch" forName="parTx2" refType="h" fact="0.3905"/>
                  <dgm:constr type="w" for="ch" forName="parTx2" refType="w" fact="0.4064"/>
                  <dgm:constr type="h" for="ch" forName="parTx2" refType="h" fact="0.218"/>
                  <dgm:constr type="ctrX" for="ch" forName="picture2" refType="w" fact="0.6497"/>
                  <dgm:constr type="ctrY" for="ch" forName="picture2" refType="h" fact="0.357"/>
                  <dgm:constr type="w" for="ch" forName="picture2" refType="w" fact="0.1884"/>
                  <dgm:constr type="h" for="ch" forName="picture2" refType="h" fact="0.3768"/>
                  <dgm:constr type="r" for="ch" forName="desTx2" refType="l" refFor="ch" refForName="parTx2"/>
                  <dgm:constr type="l" for="ch" forName="desTx2"/>
                  <dgm:constr type="t" for="ch" forName="desTx2" refType="t" refFor="ch" refForName="parTx2"/>
                  <dgm:constr type="h" for="ch" forName="desTx2" refType="h" refFor="ch" refForName="parTx2"/>
                </dgm:constrLst>
              </dgm:if>
              <dgm:else name="Name21">
                <dgm:alg type="composite">
                  <dgm:param type="ar" val="1.507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userD" refType="w" fact="0.025"/>
                  <dgm:constr type="ctrX" for="ch" forName="dot1" refType="w" fact="0.5726"/>
                  <dgm:constr type="ctrY" for="ch" forName="dot1" refType="h" fact="0.5911"/>
                  <dgm:constr type="w" for="ch" forName="dot1" refType="userD"/>
                  <dgm:constr type="h" for="ch" forName="dot1" refType="userD"/>
                  <dgm:constr type="ctrX" for="ch" forName="dot2" refType="w" fact="0.5945"/>
                  <dgm:constr type="ctrY" for="ch" forName="dot2" refType="h" fact="0.644"/>
                  <dgm:constr type="w" for="ch" forName="dot2" refType="userD"/>
                  <dgm:constr type="h" for="ch" forName="dot2" refType="userD"/>
                  <dgm:constr type="ctrX" for="ch" forName="dot3" refType="w" fact="0.6206"/>
                  <dgm:constr type="ctrY" for="ch" forName="dot3" refType="h" fact="0.6898"/>
                  <dgm:constr type="w" for="ch" forName="dot3" refType="userD"/>
                  <dgm:constr type="h" for="ch" forName="dot3" refType="userD"/>
                  <dgm:constr type="ctrX" for="ch" forName="dotArrow1" refType="w" fact="0.5894"/>
                  <dgm:constr type="ctrY" for="ch" forName="dotArrow1" refType="h" fact="0.0587"/>
                  <dgm:constr type="w" for="ch" forName="dotArrow1" refType="userD"/>
                  <dgm:constr type="h" for="ch" forName="dotArrow1" refType="userD"/>
                  <dgm:constr type="ctrX" for="ch" forName="dotArrow2" refType="w" fact="0.556"/>
                  <dgm:constr type="ctrY" for="ch" forName="dotArrow2" refType="h" fact="0.0287"/>
                  <dgm:constr type="w" for="ch" forName="dotArrow2" refType="userD"/>
                  <dgm:constr type="h" for="ch" forName="dotArrow2" refType="userD"/>
                  <dgm:constr type="ctrX" for="ch" forName="dotArrow3" refType="w" fact="0.5227"/>
                  <dgm:constr type="ctrY" for="ch" forName="dotArrow3" refType="h" fact="-0.0013"/>
                  <dgm:constr type="w" for="ch" forName="dotArrow3" refType="userD"/>
                  <dgm:constr type="h" for="ch" forName="dotArrow3" refType="userD"/>
                  <dgm:constr type="ctrX" for="ch" forName="dotArrow4" refType="w" fact="0.4894"/>
                  <dgm:constr type="ctrY" for="ch" forName="dotArrow4" refType="h" fact="0.0287"/>
                  <dgm:constr type="w" for="ch" forName="dotArrow4" refType="userD"/>
                  <dgm:constr type="h" for="ch" forName="dotArrow4" refType="userD"/>
                  <dgm:constr type="ctrX" for="ch" forName="dotArrow5" refType="w" fact="0.456"/>
                  <dgm:constr type="ctrY" for="ch" forName="dotArrow5" refType="h" fact="0.0587"/>
                  <dgm:constr type="w" for="ch" forName="dotArrow5" refType="userD"/>
                  <dgm:constr type="h" for="ch" forName="dotArrow5" refType="userD"/>
                  <dgm:constr type="ctrX" for="ch" forName="dotArrow6" refType="w" fact="0.5227"/>
                  <dgm:constr type="ctrY" for="ch" forName="dotArrow6" refType="h" fact="0.062"/>
                  <dgm:constr type="w" for="ch" forName="dotArrow6" refType="userD"/>
                  <dgm:constr type="h" for="ch" forName="dotArrow6" refType="userD"/>
                  <dgm:constr type="ctrX" for="ch" forName="dotArrow7" refType="w" fact="0.5227"/>
                  <dgm:constr type="ctrY" for="ch" forName="dotArrow7" refType="h" fact="0.1253"/>
                  <dgm:constr type="w" for="ch" forName="dotArrow7" refType="userD"/>
                  <dgm:constr type="h" for="ch" forName="dotArrow7" refType="userD"/>
                  <dgm:constr type="r" for="ch" forName="parTx1" refType="w" fact="0.7386"/>
                  <dgm:constr type="t" for="ch" forName="parTx1" refType="h" fact="0.8086"/>
                  <dgm:constr type="w" for="ch" forName="parTx1" refType="w" fact="0.5392"/>
                  <dgm:constr type="h" for="ch" forName="parTx1" refType="h" fact="0.218"/>
                  <dgm:constr type="ctrX" for="ch" forName="picture1" refType="w" fact="0.7631"/>
                  <dgm:constr type="ctrY" for="ch" forName="picture1" refType="h" fact="0.7834"/>
                  <dgm:constr type="w" for="ch" forName="picture1" refType="w" fact="0.25"/>
                  <dgm:constr type="h" for="ch" forName="picture1" refType="h" fact="0.3768"/>
                  <dgm:constr type="r" for="ch" forName="parTx2" refType="w" fact="0.5107"/>
                  <dgm:constr type="t" for="ch" forName="parTx2" refType="h" fact="0.3822"/>
                  <dgm:constr type="w" for="ch" forName="parTx2" refType="w" fact="0.5392"/>
                  <dgm:constr type="h" for="ch" forName="parTx2" refType="h" fact="0.218"/>
                  <dgm:constr type="ctrX" for="ch" forName="picture2" refType="w" fact="0.5352"/>
                  <dgm:constr type="ctrY" for="ch" forName="picture2" refType="h" fact="0.357"/>
                  <dgm:constr type="w" for="ch" forName="picture2" refType="w" fact="0.25"/>
                  <dgm:constr type="h" for="ch" forName="picture2" refType="h" fact="0.3768"/>
                </dgm:constrLst>
              </dgm:else>
            </dgm:choose>
          </dgm:else>
        </dgm:choose>
      </dgm:if>
      <dgm:if name="Name22" axis="ch" ptType="node" func="cnt" op="equ" val="3">
        <dgm:choose name="Name23">
          <dgm:if name="Name24" func="var" arg="dir" op="equ" val="norm">
            <dgm:choose name="Name25">
              <dgm:if name="Name26" axis="des" func="maxDepth" op="gt" val="1">
                <dgm:alg type="composite">
                  <dgm:param type="ar" val="1.7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userD" refType="w" fact="0.0162"/>
                  <dgm:constr type="ctrX" for="ch" forName="dot1" refType="w" fact="0.2981"/>
                  <dgm:constr type="ctrY" for="ch" forName="dot1" refType="h" fact="0.763"/>
                  <dgm:constr type="w" for="ch" forName="dot1" refType="userD"/>
                  <dgm:constr type="h" for="ch" forName="dot1" refType="userD"/>
                  <dgm:constr type="ctrX" for="ch" forName="dot2" refType="w" fact="0.2676"/>
                  <dgm:constr type="ctrY" for="ch" forName="dot2" refType="h" fact="0.7887"/>
                  <dgm:constr type="w" for="ch" forName="dot2" refType="userD"/>
                  <dgm:constr type="h" for="ch" forName="dot2" refType="userD"/>
                  <dgm:constr type="ctrX" for="ch" forName="dot3" refType="w" fact="0.2357"/>
                  <dgm:constr type="ctrY" for="ch" forName="dot3" refType="h" fact="0.809"/>
                  <dgm:constr type="w" for="ch" forName="dot3" refType="userD"/>
                  <dgm:constr type="h" for="ch" forName="dot3" refType="userD"/>
                  <dgm:constr type="ctrX" for="ch" forName="dot4" refType="w" fact="0.4445"/>
                  <dgm:constr type="ctrY" for="ch" forName="dot4" refType="h" fact="0.4655"/>
                  <dgm:constr type="w" for="ch" forName="dot4" refType="userD"/>
                  <dgm:constr type="h" for="ch" forName="dot4" refType="userD"/>
                  <dgm:constr type="ctrX" for="ch" forName="dot5" refType="w" fact="0.4323"/>
                  <dgm:constr type="ctrY" for="ch" forName="dot5" refType="h" fact="0.5178"/>
                  <dgm:constr type="w" for="ch" forName="dot5" refType="userD"/>
                  <dgm:constr type="h" for="ch" forName="dot5" refType="userD"/>
                  <dgm:constr type="ctrX" for="ch" forName="dotArrow1" refType="w" fact="0.4236"/>
                  <dgm:constr type="ctrY" for="ch" forName="dotArrow1" refType="h" fact="0.0718"/>
                  <dgm:constr type="w" for="ch" forName="dotArrow1" refType="userD"/>
                  <dgm:constr type="h" for="ch" forName="dotArrow1" refType="userD"/>
                  <dgm:constr type="ctrX" for="ch" forName="dotArrow2" refType="w" fact="0.446"/>
                  <dgm:constr type="ctrY" for="ch" forName="dotArrow2" refType="h" fact="0.0468"/>
                  <dgm:constr type="w" for="ch" forName="dotArrow2" refType="userD"/>
                  <dgm:constr type="h" for="ch" forName="dotArrow2" refType="userD"/>
                  <dgm:constr type="ctrX" for="ch" forName="dotArrow3" refType="w" fact="0.4685"/>
                  <dgm:constr type="ctrY" for="ch" forName="dotArrow3" refType="h" fact="0.0218"/>
                  <dgm:constr type="w" for="ch" forName="dotArrow3" refType="userD"/>
                  <dgm:constr type="h" for="ch" forName="dotArrow3" refType="userD"/>
                  <dgm:constr type="ctrX" for="ch" forName="dotArrow4" refType="w" fact="0.491"/>
                  <dgm:constr type="ctrY" for="ch" forName="dotArrow4" refType="h" fact="0.0468"/>
                  <dgm:constr type="w" for="ch" forName="dotArrow4" refType="userD"/>
                  <dgm:constr type="h" for="ch" forName="dotArrow4" refType="userD"/>
                  <dgm:constr type="ctrX" for="ch" forName="dotArrow5" refType="w" fact="0.5135"/>
                  <dgm:constr type="ctrY" for="ch" forName="dotArrow5" refType="h" fact="0.0718"/>
                  <dgm:constr type="w" for="ch" forName="dotArrow5" refType="userD"/>
                  <dgm:constr type="h" for="ch" forName="dotArrow5" refType="userD"/>
                  <dgm:constr type="ctrX" for="ch" forName="dotArrow6" refType="w" fact="0.4685"/>
                  <dgm:constr type="ctrY" for="ch" forName="dotArrow6" refType="h" fact="0.0745"/>
                  <dgm:constr type="w" for="ch" forName="dotArrow6" refType="userD"/>
                  <dgm:constr type="h" for="ch" forName="dotArrow6" refType="userD"/>
                  <dgm:constr type="ctrX" for="ch" forName="dotArrow7" refType="w" fact="0.4685"/>
                  <dgm:constr type="ctrY" for="ch" forName="dotArrow7" refType="h" fact="0.1273"/>
                  <dgm:constr type="w" for="ch" forName="dotArrow7" refType="userD"/>
                  <dgm:constr type="h" for="ch" forName="dotArrow7" refType="userD"/>
                  <dgm:constr type="l" for="ch" forName="parTx1" refType="w" fact="0.1487"/>
                  <dgm:constr type="t" for="ch" forName="parTx1" refType="h" fact="0.8596"/>
                  <dgm:constr type="w" for="ch" forName="parTx1" refType="w" fact="0.3491"/>
                  <dgm:constr type="h" for="ch" forName="parTx1" refType="h" fact="0.1638"/>
                  <dgm:constr type="ctrX" for="ch" forName="picture1" refType="w" fact="0.1328"/>
                  <dgm:constr type="ctrY" for="ch" forName="picture1" refType="h" fact="0.8361"/>
                  <dgm:constr type="w" for="ch" forName="picture1" refType="w" fact="0.1618"/>
                  <dgm:constr type="h" for="ch" forName="picture1" refType="h" fact="0.2832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  <dgm:constr type="l" for="ch" forName="parTx2" refType="w" fact="0.3732"/>
                  <dgm:constr type="t" for="ch" forName="parTx2" refType="h" fact="0.6469"/>
                  <dgm:constr type="w" for="ch" forName="parTx2" refType="w" fact="0.3491"/>
                  <dgm:constr type="h" for="ch" forName="parTx2" refType="h" fact="0.1638"/>
                  <dgm:constr type="ctrX" for="ch" forName="picture2" refType="w" fact="0.3573"/>
                  <dgm:constr type="ctrY" for="ch" forName="picture2" refType="h" fact="0.6234"/>
                  <dgm:constr type="w" for="ch" forName="picture2" refType="w" fact="0.1618"/>
                  <dgm:constr type="h" for="ch" forName="picture2" refType="h" fact="0.2832"/>
                  <dgm:constr type="l" for="ch" forName="desTx2" refType="r" refFor="ch" refForName="parTx2"/>
                  <dgm:constr type="r" for="ch" forName="desTx2" refType="w"/>
                  <dgm:constr type="t" for="ch" forName="desTx2" refType="t" refFor="ch" refForName="parTx2"/>
                  <dgm:constr type="h" for="ch" forName="desTx2" refType="h" refFor="ch" refForName="parTx2"/>
                  <dgm:constr type="l" for="ch" forName="parTx3" refType="w" fact="0.4763"/>
                  <dgm:constr type="t" for="ch" forName="parTx3" refType="h" fact="0.3243"/>
                  <dgm:constr type="w" for="ch" forName="parTx3" refType="w" fact="0.3491"/>
                  <dgm:constr type="h" for="ch" forName="parTx3" refType="h" fact="0.1638"/>
                  <dgm:constr type="ctrX" for="ch" forName="picture3" refType="w" fact="0.4604"/>
                  <dgm:constr type="ctrY" for="ch" forName="picture3" refType="h" fact="0.3008"/>
                  <dgm:constr type="w" for="ch" forName="picture3" refType="w" fact="0.1618"/>
                  <dgm:constr type="h" for="ch" forName="picture3" refType="h" fact="0.2832"/>
                  <dgm:constr type="l" for="ch" forName="desTx3" refType="r" refFor="ch" refForName="parTx3"/>
                  <dgm:constr type="r" for="ch" forName="desTx3" refType="w"/>
                  <dgm:constr type="t" for="ch" forName="desTx3" refType="t" refFor="ch" refForName="parTx3"/>
                  <dgm:constr type="h" for="ch" forName="desTx3" refType="h" refFor="ch" refForName="parTx3"/>
                </dgm:constrLst>
              </dgm:if>
              <dgm:else name="Name27">
                <dgm:alg type="composite">
                  <dgm:param type="ar" val="1.4161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userD" refType="w" fact="0.02"/>
                  <dgm:constr type="ctrX" for="ch" forName="dot1" refType="w" fact="0.3684"/>
                  <dgm:constr type="ctrY" for="ch" forName="dot1" refType="h" fact="0.763"/>
                  <dgm:constr type="w" for="ch" forName="dot1" refType="userD"/>
                  <dgm:constr type="h" for="ch" forName="dot1" refType="userD"/>
                  <dgm:constr type="ctrX" for="ch" forName="dot2" refType="w" fact="0.3307"/>
                  <dgm:constr type="ctrY" for="ch" forName="dot2" refType="h" fact="0.7887"/>
                  <dgm:constr type="w" for="ch" forName="dot2" refType="userD"/>
                  <dgm:constr type="h" for="ch" forName="dot2" refType="userD"/>
                  <dgm:constr type="ctrX" for="ch" forName="dot3" refType="w" fact="0.2912"/>
                  <dgm:constr type="ctrY" for="ch" forName="dot3" refType="h" fact="0.809"/>
                  <dgm:constr type="w" for="ch" forName="dot3" refType="userD"/>
                  <dgm:constr type="h" for="ch" forName="dot3" refType="userD"/>
                  <dgm:constr type="ctrX" for="ch" forName="dot4" refType="w" fact="0.5494"/>
                  <dgm:constr type="ctrY" for="ch" forName="dot4" refType="h" fact="0.4655"/>
                  <dgm:constr type="w" for="ch" forName="dot4" refType="userD"/>
                  <dgm:constr type="h" for="ch" forName="dot4" refType="userD"/>
                  <dgm:constr type="ctrX" for="ch" forName="dot5" refType="w" fact="0.5342"/>
                  <dgm:constr type="ctrY" for="ch" forName="dot5" refType="h" fact="0.5178"/>
                  <dgm:constr type="w" for="ch" forName="dot5" refType="userD"/>
                  <dgm:constr type="h" for="ch" forName="dot5" refType="userD"/>
                  <dgm:constr type="ctrX" for="ch" forName="dotArrow1" refType="w" fact="0.5234"/>
                  <dgm:constr type="ctrY" for="ch" forName="dotArrow1" refType="h" fact="0.0718"/>
                  <dgm:constr type="w" for="ch" forName="dotArrow1" refType="userD"/>
                  <dgm:constr type="h" for="ch" forName="dotArrow1" refType="userD"/>
                  <dgm:constr type="ctrX" for="ch" forName="dotArrow2" refType="w" fact="0.5512"/>
                  <dgm:constr type="ctrY" for="ch" forName="dotArrow2" refType="h" fact="0.0468"/>
                  <dgm:constr type="w" for="ch" forName="dotArrow2" refType="userD"/>
                  <dgm:constr type="h" for="ch" forName="dotArrow2" refType="userD"/>
                  <dgm:constr type="ctrX" for="ch" forName="dotArrow3" refType="w" fact="0.579"/>
                  <dgm:constr type="ctrY" for="ch" forName="dotArrow3" refType="h" fact="0.0218"/>
                  <dgm:constr type="w" for="ch" forName="dotArrow3" refType="userD"/>
                  <dgm:constr type="h" for="ch" forName="dotArrow3" refType="userD"/>
                  <dgm:constr type="ctrX" for="ch" forName="dotArrow4" refType="w" fact="0.6068"/>
                  <dgm:constr type="ctrY" for="ch" forName="dotArrow4" refType="h" fact="0.0468"/>
                  <dgm:constr type="w" for="ch" forName="dotArrow4" refType="userD"/>
                  <dgm:constr type="h" for="ch" forName="dotArrow4" refType="userD"/>
                  <dgm:constr type="ctrX" for="ch" forName="dotArrow5" refType="w" fact="0.6346"/>
                  <dgm:constr type="ctrY" for="ch" forName="dotArrow5" refType="h" fact="0.0718"/>
                  <dgm:constr type="w" for="ch" forName="dotArrow5" refType="userD"/>
                  <dgm:constr type="h" for="ch" forName="dotArrow5" refType="userD"/>
                  <dgm:constr type="ctrX" for="ch" forName="dotArrow6" refType="w" fact="0.579"/>
                  <dgm:constr type="ctrY" for="ch" forName="dotArrow6" refType="h" fact="0.0745"/>
                  <dgm:constr type="w" for="ch" forName="dotArrow6" refType="userD"/>
                  <dgm:constr type="h" for="ch" forName="dotArrow6" refType="userD"/>
                  <dgm:constr type="ctrX" for="ch" forName="dotArrow7" refType="w" fact="0.579"/>
                  <dgm:constr type="ctrY" for="ch" forName="dotArrow7" refType="h" fact="0.1273"/>
                  <dgm:constr type="w" for="ch" forName="dotArrow7" refType="userD"/>
                  <dgm:constr type="h" for="ch" forName="dotArrow7" refType="userD"/>
                  <dgm:constr type="l" for="ch" forName="parTx1" refType="w" fact="0.1837"/>
                  <dgm:constr type="t" for="ch" forName="parTx1" refType="h" fact="0.8551"/>
                  <dgm:constr type="w" for="ch" forName="parTx1" refType="w" fact="0.4314"/>
                  <dgm:constr type="h" for="ch" forName="parTx1" refType="h" fact="0.1638"/>
                  <dgm:constr type="ctrX" for="ch" forName="picture1" refType="w" fact="0.1641"/>
                  <dgm:constr type="ctrY" for="ch" forName="picture1" refType="h" fact="0.8361"/>
                  <dgm:constr type="w" for="ch" forName="picture1" refType="w" fact="0.2"/>
                  <dgm:constr type="h" for="ch" forName="picture1" refType="h" fact="0.2832"/>
                  <dgm:constr type="l" for="ch" forName="parTx2" refType="w" fact="0.4612"/>
                  <dgm:constr type="t" for="ch" forName="parTx2" refType="h" fact="0.6424"/>
                  <dgm:constr type="w" for="ch" forName="parTx2" refType="w" fact="0.4314"/>
                  <dgm:constr type="h" for="ch" forName="parTx2" refType="h" fact="0.1638"/>
                  <dgm:constr type="ctrX" for="ch" forName="picture2" refType="w" fact="0.4416"/>
                  <dgm:constr type="ctrY" for="ch" forName="picture2" refType="h" fact="0.6234"/>
                  <dgm:constr type="w" for="ch" forName="picture2" refType="w" fact="0.2"/>
                  <dgm:constr type="h" for="ch" forName="picture2" refType="h" fact="0.2832"/>
                  <dgm:constr type="l" for="ch" forName="parTx3" refType="w" fact="0.5886"/>
                  <dgm:constr type="t" for="ch" forName="parTx3" refType="h" fact="0.3198"/>
                  <dgm:constr type="w" for="ch" forName="parTx3" refType="w" fact="0.4314"/>
                  <dgm:constr type="h" for="ch" forName="parTx3" refType="h" fact="0.1638"/>
                  <dgm:constr type="ctrX" for="ch" forName="picture3" refType="w" fact="0.569"/>
                  <dgm:constr type="ctrY" for="ch" forName="picture3" refType="h" fact="0.3008"/>
                  <dgm:constr type="w" for="ch" forName="picture3" refType="w" fact="0.2"/>
                  <dgm:constr type="h" for="ch" forName="picture3" refType="h" fact="0.2832"/>
                </dgm:constrLst>
              </dgm:else>
            </dgm:choose>
          </dgm:if>
          <dgm:else name="Name28">
            <dgm:choose name="Name29">
              <dgm:if name="Name30" axis="des" func="maxDepth" op="gt" val="1">
                <dgm:alg type="composite">
                  <dgm:param type="ar" val="1.7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userD" refType="w" fact="0.0162"/>
                  <dgm:constr type="ctrX" for="ch" forName="dot1" refType="w" fact="0.7019"/>
                  <dgm:constr type="ctrY" for="ch" forName="dot1" refType="h" fact="0.763"/>
                  <dgm:constr type="w" for="ch" forName="dot1" refType="userD"/>
                  <dgm:constr type="h" for="ch" forName="dot1" refType="userD"/>
                  <dgm:constr type="ctrX" for="ch" forName="dot2" refType="w" fact="0.7324"/>
                  <dgm:constr type="ctrY" for="ch" forName="dot2" refType="h" fact="0.7887"/>
                  <dgm:constr type="w" for="ch" forName="dot2" refType="userD"/>
                  <dgm:constr type="h" for="ch" forName="dot2" refType="userD"/>
                  <dgm:constr type="ctrX" for="ch" forName="dot3" refType="w" fact="0.7643"/>
                  <dgm:constr type="ctrY" for="ch" forName="dot3" refType="h" fact="0.809"/>
                  <dgm:constr type="w" for="ch" forName="dot3" refType="userD"/>
                  <dgm:constr type="h" for="ch" forName="dot3" refType="userD"/>
                  <dgm:constr type="ctrX" for="ch" forName="dot4" refType="w" fact="0.5555"/>
                  <dgm:constr type="ctrY" for="ch" forName="dot4" refType="h" fact="0.4655"/>
                  <dgm:constr type="w" for="ch" forName="dot4" refType="userD"/>
                  <dgm:constr type="h" for="ch" forName="dot4" refType="userD"/>
                  <dgm:constr type="ctrX" for="ch" forName="dot5" refType="w" fact="0.5677"/>
                  <dgm:constr type="ctrY" for="ch" forName="dot5" refType="h" fact="0.5178"/>
                  <dgm:constr type="w" for="ch" forName="dot5" refType="userD"/>
                  <dgm:constr type="h" for="ch" forName="dot5" refType="userD"/>
                  <dgm:constr type="ctrX" for="ch" forName="dotArrow1" refType="w" fact="0.5764"/>
                  <dgm:constr type="ctrY" for="ch" forName="dotArrow1" refType="h" fact="0.0718"/>
                  <dgm:constr type="w" for="ch" forName="dotArrow1" refType="userD"/>
                  <dgm:constr type="h" for="ch" forName="dotArrow1" refType="userD"/>
                  <dgm:constr type="ctrX" for="ch" forName="dotArrow2" refType="w" fact="0.554"/>
                  <dgm:constr type="ctrY" for="ch" forName="dotArrow2" refType="h" fact="0.0468"/>
                  <dgm:constr type="w" for="ch" forName="dotArrow2" refType="userD"/>
                  <dgm:constr type="h" for="ch" forName="dotArrow2" refType="userD"/>
                  <dgm:constr type="ctrX" for="ch" forName="dotArrow3" refType="w" fact="0.5315"/>
                  <dgm:constr type="ctrY" for="ch" forName="dotArrow3" refType="h" fact="0.0218"/>
                  <dgm:constr type="w" for="ch" forName="dotArrow3" refType="userD"/>
                  <dgm:constr type="h" for="ch" forName="dotArrow3" refType="userD"/>
                  <dgm:constr type="ctrX" for="ch" forName="dotArrow4" refType="w" fact="0.509"/>
                  <dgm:constr type="ctrY" for="ch" forName="dotArrow4" refType="h" fact="0.0468"/>
                  <dgm:constr type="w" for="ch" forName="dotArrow4" refType="userD"/>
                  <dgm:constr type="h" for="ch" forName="dotArrow4" refType="userD"/>
                  <dgm:constr type="ctrX" for="ch" forName="dotArrow5" refType="w" fact="0.4865"/>
                  <dgm:constr type="ctrY" for="ch" forName="dotArrow5" refType="h" fact="0.0718"/>
                  <dgm:constr type="w" for="ch" forName="dotArrow5" refType="userD"/>
                  <dgm:constr type="h" for="ch" forName="dotArrow5" refType="userD"/>
                  <dgm:constr type="ctrX" for="ch" forName="dotArrow6" refType="w" fact="0.5315"/>
                  <dgm:constr type="ctrY" for="ch" forName="dotArrow6" refType="h" fact="0.0745"/>
                  <dgm:constr type="w" for="ch" forName="dotArrow6" refType="userD"/>
                  <dgm:constr type="h" for="ch" forName="dotArrow6" refType="userD"/>
                  <dgm:constr type="ctrX" for="ch" forName="dotArrow7" refType="w" fact="0.5315"/>
                  <dgm:constr type="ctrY" for="ch" forName="dotArrow7" refType="h" fact="0.1273"/>
                  <dgm:constr type="w" for="ch" forName="dotArrow7" refType="userD"/>
                  <dgm:constr type="h" for="ch" forName="dotArrow7" refType="userD"/>
                  <dgm:constr type="r" for="ch" forName="parTx1" refType="w" fact="0.8513"/>
                  <dgm:constr type="t" for="ch" forName="parTx1" refType="h" fact="0.8596"/>
                  <dgm:constr type="w" for="ch" forName="parTx1" refType="w" fact="0.3491"/>
                  <dgm:constr type="h" for="ch" forName="parTx1" refType="h" fact="0.1638"/>
                  <dgm:constr type="ctrX" for="ch" forName="picture1" refType="w" fact="0.8672"/>
                  <dgm:constr type="ctrY" for="ch" forName="picture1" refType="h" fact="0.8361"/>
                  <dgm:constr type="w" for="ch" forName="picture1" refType="w" fact="0.1618"/>
                  <dgm:constr type="h" for="ch" forName="picture1" refType="h" fact="0.2832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  <dgm:constr type="r" for="ch" forName="parTx2" refType="w" fact="0.6268"/>
                  <dgm:constr type="t" for="ch" forName="parTx2" refType="h" fact="0.6469"/>
                  <dgm:constr type="w" for="ch" forName="parTx2" refType="w" fact="0.3491"/>
                  <dgm:constr type="h" for="ch" forName="parTx2" refType="h" fact="0.1638"/>
                  <dgm:constr type="ctrX" for="ch" forName="picture2" refType="w" fact="0.6427"/>
                  <dgm:constr type="ctrY" for="ch" forName="picture2" refType="h" fact="0.6234"/>
                  <dgm:constr type="w" for="ch" forName="picture2" refType="w" fact="0.1618"/>
                  <dgm:constr type="h" for="ch" forName="picture2" refType="h" fact="0.2832"/>
                  <dgm:constr type="r" for="ch" forName="desTx2" refType="l" refFor="ch" refForName="parTx2"/>
                  <dgm:constr type="l" for="ch" forName="desTx2"/>
                  <dgm:constr type="t" for="ch" forName="desTx2" refType="t" refFor="ch" refForName="parTx2"/>
                  <dgm:constr type="h" for="ch" forName="desTx2" refType="h" refFor="ch" refForName="parTx2"/>
                  <dgm:constr type="r" for="ch" forName="parTx3" refType="w" fact="0.5237"/>
                  <dgm:constr type="t" for="ch" forName="parTx3" refType="h" fact="0.3243"/>
                  <dgm:constr type="w" for="ch" forName="parTx3" refType="w" fact="0.3491"/>
                  <dgm:constr type="h" for="ch" forName="parTx3" refType="h" fact="0.1638"/>
                  <dgm:constr type="ctrX" for="ch" forName="picture3" refType="w" fact="0.5396"/>
                  <dgm:constr type="ctrY" for="ch" forName="picture3" refType="h" fact="0.3008"/>
                  <dgm:constr type="w" for="ch" forName="picture3" refType="w" fact="0.1618"/>
                  <dgm:constr type="h" for="ch" forName="picture3" refType="h" fact="0.2832"/>
                  <dgm:constr type="r" for="ch" forName="desTx3" refType="l" refFor="ch" refForName="parTx3"/>
                  <dgm:constr type="l" for="ch" forName="desTx3"/>
                  <dgm:constr type="t" for="ch" forName="desTx3" refType="t" refFor="ch" refForName="parTx3"/>
                  <dgm:constr type="h" for="ch" forName="desTx3" refType="h" refFor="ch" refForName="parTx3"/>
                </dgm:constrLst>
              </dgm:if>
              <dgm:else name="Name31">
                <dgm:alg type="composite">
                  <dgm:param type="ar" val="1.4161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userD" refType="w" fact="0.02"/>
                  <dgm:constr type="ctrX" for="ch" forName="dot1" refType="w" fact="0.6316"/>
                  <dgm:constr type="ctrY" for="ch" forName="dot1" refType="h" fact="0.763"/>
                  <dgm:constr type="w" for="ch" forName="dot1" refType="userD"/>
                  <dgm:constr type="h" for="ch" forName="dot1" refType="userD"/>
                  <dgm:constr type="ctrX" for="ch" forName="dot2" refType="w" fact="0.6693"/>
                  <dgm:constr type="ctrY" for="ch" forName="dot2" refType="h" fact="0.7887"/>
                  <dgm:constr type="w" for="ch" forName="dot2" refType="userD"/>
                  <dgm:constr type="h" for="ch" forName="dot2" refType="userD"/>
                  <dgm:constr type="ctrX" for="ch" forName="dot3" refType="w" fact="0.7088"/>
                  <dgm:constr type="ctrY" for="ch" forName="dot3" refType="h" fact="0.809"/>
                  <dgm:constr type="w" for="ch" forName="dot3" refType="userD"/>
                  <dgm:constr type="h" for="ch" forName="dot3" refType="userD"/>
                  <dgm:constr type="ctrX" for="ch" forName="dot4" refType="w" fact="0.4506"/>
                  <dgm:constr type="ctrY" for="ch" forName="dot4" refType="h" fact="0.4655"/>
                  <dgm:constr type="w" for="ch" forName="dot4" refType="userD"/>
                  <dgm:constr type="h" for="ch" forName="dot4" refType="userD"/>
                  <dgm:constr type="ctrX" for="ch" forName="dot5" refType="w" fact="0.4658"/>
                  <dgm:constr type="ctrY" for="ch" forName="dot5" refType="h" fact="0.5178"/>
                  <dgm:constr type="w" for="ch" forName="dot5" refType="userD"/>
                  <dgm:constr type="h" for="ch" forName="dot5" refType="userD"/>
                  <dgm:constr type="ctrX" for="ch" forName="dotArrow1" refType="w" fact="0.4766"/>
                  <dgm:constr type="ctrY" for="ch" forName="dotArrow1" refType="h" fact="0.0718"/>
                  <dgm:constr type="w" for="ch" forName="dotArrow1" refType="userD"/>
                  <dgm:constr type="h" for="ch" forName="dotArrow1" refType="userD"/>
                  <dgm:constr type="ctrX" for="ch" forName="dotArrow2" refType="w" fact="0.4488"/>
                  <dgm:constr type="ctrY" for="ch" forName="dotArrow2" refType="h" fact="0.0468"/>
                  <dgm:constr type="w" for="ch" forName="dotArrow2" refType="userD"/>
                  <dgm:constr type="h" for="ch" forName="dotArrow2" refType="userD"/>
                  <dgm:constr type="ctrX" for="ch" forName="dotArrow3" refType="w" fact="0.421"/>
                  <dgm:constr type="ctrY" for="ch" forName="dotArrow3" refType="h" fact="0.0218"/>
                  <dgm:constr type="w" for="ch" forName="dotArrow3" refType="userD"/>
                  <dgm:constr type="h" for="ch" forName="dotArrow3" refType="userD"/>
                  <dgm:constr type="ctrX" for="ch" forName="dotArrow4" refType="w" fact="0.3932"/>
                  <dgm:constr type="ctrY" for="ch" forName="dotArrow4" refType="h" fact="0.0468"/>
                  <dgm:constr type="w" for="ch" forName="dotArrow4" refType="userD"/>
                  <dgm:constr type="h" for="ch" forName="dotArrow4" refType="userD"/>
                  <dgm:constr type="ctrX" for="ch" forName="dotArrow5" refType="w" fact="0.3654"/>
                  <dgm:constr type="ctrY" for="ch" forName="dotArrow5" refType="h" fact="0.0718"/>
                  <dgm:constr type="w" for="ch" forName="dotArrow5" refType="userD"/>
                  <dgm:constr type="h" for="ch" forName="dotArrow5" refType="userD"/>
                  <dgm:constr type="ctrX" for="ch" forName="dotArrow6" refType="w" fact="0.421"/>
                  <dgm:constr type="ctrY" for="ch" forName="dotArrow6" refType="h" fact="0.0745"/>
                  <dgm:constr type="w" for="ch" forName="dotArrow6" refType="userD"/>
                  <dgm:constr type="h" for="ch" forName="dotArrow6" refType="userD"/>
                  <dgm:constr type="ctrX" for="ch" forName="dotArrow7" refType="w" fact="0.421"/>
                  <dgm:constr type="ctrY" for="ch" forName="dotArrow7" refType="h" fact="0.1273"/>
                  <dgm:constr type="w" for="ch" forName="dotArrow7" refType="userD"/>
                  <dgm:constr type="h" for="ch" forName="dotArrow7" refType="userD"/>
                  <dgm:constr type="r" for="ch" forName="parTx1" refType="w" fact="0.8163"/>
                  <dgm:constr type="t" for="ch" forName="parTx1" refType="h" fact="0.8551"/>
                  <dgm:constr type="w" for="ch" forName="parTx1" refType="w" fact="0.4314"/>
                  <dgm:constr type="h" for="ch" forName="parTx1" refType="h" fact="0.1638"/>
                  <dgm:constr type="ctrX" for="ch" forName="picture1" refType="w" fact="0.8359"/>
                  <dgm:constr type="ctrY" for="ch" forName="picture1" refType="h" fact="0.8361"/>
                  <dgm:constr type="w" for="ch" forName="picture1" refType="w" fact="0.2"/>
                  <dgm:constr type="h" for="ch" forName="picture1" refType="h" fact="0.2832"/>
                  <dgm:constr type="r" for="ch" forName="parTx2" refType="w" fact="0.5388"/>
                  <dgm:constr type="t" for="ch" forName="parTx2" refType="h" fact="0.6424"/>
                  <dgm:constr type="w" for="ch" forName="parTx2" refType="w" fact="0.4314"/>
                  <dgm:constr type="h" for="ch" forName="parTx2" refType="h" fact="0.1638"/>
                  <dgm:constr type="ctrX" for="ch" forName="picture2" refType="w" fact="0.5584"/>
                  <dgm:constr type="ctrY" for="ch" forName="picture2" refType="h" fact="0.6234"/>
                  <dgm:constr type="w" for="ch" forName="picture2" refType="w" fact="0.2"/>
                  <dgm:constr type="h" for="ch" forName="picture2" refType="h" fact="0.2832"/>
                  <dgm:constr type="r" for="ch" forName="parTx3" refType="w" fact="0.4114"/>
                  <dgm:constr type="t" for="ch" forName="parTx3" refType="h" fact="0.3198"/>
                  <dgm:constr type="w" for="ch" forName="parTx3" refType="w" fact="0.4314"/>
                  <dgm:constr type="h" for="ch" forName="parTx3" refType="h" fact="0.1638"/>
                  <dgm:constr type="ctrX" for="ch" forName="picture3" refType="w" fact="0.431"/>
                  <dgm:constr type="ctrY" for="ch" forName="picture3" refType="h" fact="0.3008"/>
                  <dgm:constr type="w" for="ch" forName="picture3" refType="w" fact="0.2"/>
                  <dgm:constr type="h" for="ch" forName="picture3" refType="h" fact="0.2832"/>
                </dgm:constrLst>
              </dgm:else>
            </dgm:choose>
          </dgm:else>
        </dgm:choose>
      </dgm:if>
      <dgm:if name="Name32" axis="ch" ptType="node" func="cnt" op="equ" val="4">
        <dgm:choose name="Name33">
          <dgm:if name="Name34" func="var" arg="dir" op="equ" val="norm">
            <dgm:choose name="Name35">
              <dgm:if name="Name36" axis="des" func="maxDepth" op="gt" val="1">
                <dgm:alg type="composite">
                  <dgm:param type="ar" val="1.5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userD" refType="w" fact="0.0136"/>
                  <dgm:constr type="ctrX" for="ch" forName="dot1" refType="w" fact="0.3253"/>
                  <dgm:constr type="ctrY" for="ch" forName="dot1" refType="h" fact="0.8215"/>
                  <dgm:constr type="w" for="ch" forName="dot1" refType="userD"/>
                  <dgm:constr type="h" for="ch" forName="dot1" refType="userD"/>
                  <dgm:constr type="ctrX" for="ch" forName="dot2" refType="w" fact="0.2949"/>
                  <dgm:constr type="ctrY" for="ch" forName="dot2" refType="h" fact="0.843"/>
                  <dgm:constr type="w" for="ch" forName="dot2" refType="userD"/>
                  <dgm:constr type="h" for="ch" forName="dot2" refType="userD"/>
                  <dgm:constr type="ctrX" for="ch" forName="dot3" refType="w" fact="0.2635"/>
                  <dgm:constr type="ctrY" for="ch" forName="dot3" refType="h" fact="0.8607"/>
                  <dgm:constr type="w" for="ch" forName="dot3" refType="userD"/>
                  <dgm:constr type="h" for="ch" forName="dot3" refType="userD"/>
                  <dgm:constr type="ctrX" for="ch" forName="dot4" refType="w" fact="0.2313"/>
                  <dgm:constr type="ctrY" for="ch" forName="dot4" refType="h" fact="0.8745"/>
                  <dgm:constr type="w" for="ch" forName="dot4" refType="userD"/>
                  <dgm:constr type="h" for="ch" forName="dot4" refType="userD"/>
                  <dgm:constr type="ctrX" for="ch" forName="dot5" refType="w" fact="0.4675"/>
                  <dgm:constr type="ctrY" for="ch" forName="dot5" refType="h" fact="0.6419"/>
                  <dgm:constr type="w" for="ch" forName="dot5" refType="userD"/>
                  <dgm:constr type="h" for="ch" forName="dot5" refType="userD"/>
                  <dgm:constr type="ctrX" for="ch" forName="dot6" refType="w" fact="0.5486"/>
                  <dgm:constr type="ctrY" for="ch" forName="dot6" refType="h" fact="0.3784"/>
                  <dgm:constr type="w" for="ch" forName="dot6" refType="userD"/>
                  <dgm:constr type="h" for="ch" forName="dot6" refType="userD"/>
                  <dgm:constr type="ctrX" for="ch" forName="dotArrow1" refType="w" fact="0.5267"/>
                  <dgm:constr type="ctrY" for="ch" forName="dotArrow1" refType="h" fact="0.0496"/>
                  <dgm:constr type="w" for="ch" forName="dotArrow1" refType="userD"/>
                  <dgm:constr type="h" for="ch" forName="dotArrow1" refType="userD"/>
                  <dgm:constr type="ctrX" for="ch" forName="dotArrow2" refType="w" fact="0.5462"/>
                  <dgm:constr type="ctrY" for="ch" forName="dotArrow2" refType="h" fact="0.0282"/>
                  <dgm:constr type="w" for="ch" forName="dotArrow2" refType="userD"/>
                  <dgm:constr type="h" for="ch" forName="dotArrow2" refType="userD"/>
                  <dgm:constr type="ctrX" for="ch" forName="dotArrow3" refType="w" fact="0.5657"/>
                  <dgm:constr type="ctrY" for="ch" forName="dotArrow3" refType="h" fact="0.0068"/>
                  <dgm:constr type="w" for="ch" forName="dotArrow3" refType="userD"/>
                  <dgm:constr type="h" for="ch" forName="dotArrow3" refType="userD"/>
                  <dgm:constr type="ctrX" for="ch" forName="dotArrow4" refType="w" fact="0.5851"/>
                  <dgm:constr type="ctrY" for="ch" forName="dotArrow4" refType="h" fact="0.0282"/>
                  <dgm:constr type="w" for="ch" forName="dotArrow4" refType="userD"/>
                  <dgm:constr type="h" for="ch" forName="dotArrow4" refType="userD"/>
                  <dgm:constr type="ctrX" for="ch" forName="dotArrow5" refType="w" fact="0.6046"/>
                  <dgm:constr type="ctrY" for="ch" forName="dotArrow5" refType="h" fact="0.0496"/>
                  <dgm:constr type="w" for="ch" forName="dotArrow5" refType="userD"/>
                  <dgm:constr type="h" for="ch" forName="dotArrow5" refType="userD"/>
                  <dgm:constr type="ctrX" for="ch" forName="dotArrow6" refType="w" fact="0.5657"/>
                  <dgm:constr type="ctrY" for="ch" forName="dotArrow6" refType="h" fact="0.052"/>
                  <dgm:constr type="w" for="ch" forName="dotArrow6" refType="userD"/>
                  <dgm:constr type="h" for="ch" forName="dotArrow6" refType="userD"/>
                  <dgm:constr type="ctrX" for="ch" forName="dotArrow7" refType="w" fact="0.5657"/>
                  <dgm:constr type="ctrY" for="ch" forName="dotArrow7" refType="h" fact="0.0972"/>
                  <dgm:constr type="w" for="ch" forName="dotArrow7" refType="userD"/>
                  <dgm:constr type="h" for="ch" forName="dotArrow7" refType="userD"/>
                  <dgm:constr type="l" for="ch" forName="parTx1" refType="w" fact="0.1466"/>
                  <dgm:constr type="t" for="ch" forName="parTx1" refType="h" fact="0.9095"/>
                  <dgm:constr type="w" for="ch" forName="parTx1" refType="w" fact="0.294"/>
                  <dgm:constr type="h" for="ch" forName="parTx1" refType="h" fact="0.1222"/>
                  <dgm:constr type="ctrX" for="ch" forName="picture1" refType="w" fact="0.1333"/>
                  <dgm:constr type="ctrY" for="ch" forName="picture1" refType="h" fact="0.8922"/>
                  <dgm:constr type="w" for="ch" forName="picture1" refType="w" fact="0.1363"/>
                  <dgm:constr type="h" for="ch" forName="picture1" refType="h" fact="0.2113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  <dgm:constr type="l" for="ch" forName="parTx2" refType="w" fact="0.4105"/>
                  <dgm:constr type="t" for="ch" forName="parTx2" refType="h" fact="0.762"/>
                  <dgm:constr type="w" for="ch" forName="parTx2" refType="w" fact="0.294"/>
                  <dgm:constr type="h" for="ch" forName="parTx2" refType="h" fact="0.1222"/>
                  <dgm:constr type="ctrX" for="ch" forName="picture2" refType="w" fact="0.3972"/>
                  <dgm:constr type="ctrY" for="ch" forName="picture2" refType="h" fact="0.7447"/>
                  <dgm:constr type="w" for="ch" forName="picture2" refType="w" fact="0.1363"/>
                  <dgm:constr type="h" for="ch" forName="picture2" refType="h" fact="0.2113"/>
                  <dgm:constr type="l" for="ch" forName="desTx2" refType="r" refFor="ch" refForName="parTx2"/>
                  <dgm:constr type="r" for="ch" forName="desTx2" refType="w"/>
                  <dgm:constr type="t" for="ch" forName="desTx2" refType="t" refFor="ch" refForName="parTx2"/>
                  <dgm:constr type="h" for="ch" forName="desTx2" refType="h" refFor="ch" refForName="parTx2"/>
                  <dgm:constr type="l" for="ch" forName="parTx3" refType="w" fact="0.5229"/>
                  <dgm:constr type="t" for="ch" forName="parTx3" refType="h" fact="0.5294"/>
                  <dgm:constr type="w" for="ch" forName="parTx3" refType="w" fact="0.294"/>
                  <dgm:constr type="h" for="ch" forName="parTx3" refType="h" fact="0.1222"/>
                  <dgm:constr type="ctrX" for="ch" forName="picture3" refType="w" fact="0.5095"/>
                  <dgm:constr type="ctrY" for="ch" forName="picture3" refType="h" fact="0.5121"/>
                  <dgm:constr type="w" for="ch" forName="picture3" refType="w" fact="0.1363"/>
                  <dgm:constr type="h" for="ch" forName="picture3" refType="h" fact="0.2113"/>
                  <dgm:constr type="l" for="ch" forName="desTx3" refType="r" refFor="ch" refForName="parTx3"/>
                  <dgm:constr type="r" for="ch" forName="desTx3" refType="w"/>
                  <dgm:constr type="t" for="ch" forName="desTx3" refType="t" refFor="ch" refForName="parTx3"/>
                  <dgm:constr type="h" for="ch" forName="desTx3" refType="h" refFor="ch" refForName="parTx3"/>
                  <dgm:constr type="l" for="ch" forName="parTx4" refType="w" fact="0.5722"/>
                  <dgm:constr type="t" for="ch" forName="parTx4" refType="h" fact="0.2523"/>
                  <dgm:constr type="w" for="ch" forName="parTx4" refType="w" fact="0.294"/>
                  <dgm:constr type="h" for="ch" forName="parTx4" refType="h" fact="0.1222"/>
                  <dgm:constr type="ctrX" for="ch" forName="picture4" refType="w" fact="0.5588"/>
                  <dgm:constr type="ctrY" for="ch" forName="picture4" refType="h" fact="0.235"/>
                  <dgm:constr type="w" for="ch" forName="picture4" refType="w" fact="0.1363"/>
                  <dgm:constr type="h" for="ch" forName="picture4" refType="h" fact="0.2113"/>
                  <dgm:constr type="l" for="ch" forName="desTx4" refType="r" refFor="ch" refForName="parTx4"/>
                  <dgm:constr type="r" for="ch" forName="desTx4" refType="w"/>
                  <dgm:constr type="t" for="ch" forName="desTx4" refType="t" refFor="ch" refForName="parTx4"/>
                  <dgm:constr type="h" for="ch" forName="desTx4" refType="h" refFor="ch" refForName="parTx4"/>
                </dgm:constrLst>
              </dgm:if>
              <dgm:else name="Name37">
                <dgm:alg type="composite">
                  <dgm:param type="ar" val="1.267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userD" refType="w" fact="0.0167"/>
                  <dgm:constr type="ctrX" for="ch" forName="dot1" refType="w" fact="0.3978"/>
                  <dgm:constr type="ctrY" for="ch" forName="dot1" refType="h" fact="0.8215"/>
                  <dgm:constr type="w" for="ch" forName="dot1" refType="userD"/>
                  <dgm:constr type="h" for="ch" forName="dot1" refType="userD"/>
                  <dgm:constr type="ctrX" for="ch" forName="dot2" refType="w" fact="0.3606"/>
                  <dgm:constr type="ctrY" for="ch" forName="dot2" refType="h" fact="0.843"/>
                  <dgm:constr type="w" for="ch" forName="dot2" refType="userD"/>
                  <dgm:constr type="h" for="ch" forName="dot2" refType="userD"/>
                  <dgm:constr type="ctrX" for="ch" forName="dot3" refType="w" fact="0.3223"/>
                  <dgm:constr type="ctrY" for="ch" forName="dot3" refType="h" fact="0.8607"/>
                  <dgm:constr type="w" for="ch" forName="dot3" refType="userD"/>
                  <dgm:constr type="h" for="ch" forName="dot3" refType="userD"/>
                  <dgm:constr type="ctrX" for="ch" forName="dot4" refType="w" fact="0.2829"/>
                  <dgm:constr type="ctrY" for="ch" forName="dot4" refType="h" fact="0.8745"/>
                  <dgm:constr type="w" for="ch" forName="dot4" refType="userD"/>
                  <dgm:constr type="h" for="ch" forName="dot4" refType="userD"/>
                  <dgm:constr type="ctrX" for="ch" forName="dot5" refType="w" fact="0.5717"/>
                  <dgm:constr type="ctrY" for="ch" forName="dot5" refType="h" fact="0.6419"/>
                  <dgm:constr type="w" for="ch" forName="dot5" refType="userD"/>
                  <dgm:constr type="h" for="ch" forName="dot5" refType="userD"/>
                  <dgm:constr type="ctrX" for="ch" forName="dot6" refType="w" fact="0.6709"/>
                  <dgm:constr type="ctrY" for="ch" forName="dot6" refType="h" fact="0.3784"/>
                  <dgm:constr type="w" for="ch" forName="dot6" refType="userD"/>
                  <dgm:constr type="h" for="ch" forName="dot6" refType="userD"/>
                  <dgm:constr type="ctrX" for="ch" forName="dotArrow1" refType="w" fact="0.6441"/>
                  <dgm:constr type="ctrY" for="ch" forName="dotArrow1" refType="h" fact="0.0496"/>
                  <dgm:constr type="w" for="ch" forName="dotArrow1" refType="userD"/>
                  <dgm:constr type="h" for="ch" forName="dotArrow1" refType="userD"/>
                  <dgm:constr type="ctrX" for="ch" forName="dotArrow2" refType="w" fact="0.6679"/>
                  <dgm:constr type="ctrY" for="ch" forName="dotArrow2" refType="h" fact="0.0282"/>
                  <dgm:constr type="w" for="ch" forName="dotArrow2" refType="userD"/>
                  <dgm:constr type="h" for="ch" forName="dotArrow2" refType="userD"/>
                  <dgm:constr type="ctrX" for="ch" forName="dotArrow3" refType="w" fact="0.6917"/>
                  <dgm:constr type="ctrY" for="ch" forName="dotArrow3" refType="h" fact="0.0068"/>
                  <dgm:constr type="w" for="ch" forName="dotArrow3" refType="userD"/>
                  <dgm:constr type="h" for="ch" forName="dotArrow3" refType="userD"/>
                  <dgm:constr type="ctrX" for="ch" forName="dotArrow4" refType="w" fact="0.7155"/>
                  <dgm:constr type="ctrY" for="ch" forName="dotArrow4" refType="h" fact="0.0282"/>
                  <dgm:constr type="w" for="ch" forName="dotArrow4" refType="userD"/>
                  <dgm:constr type="h" for="ch" forName="dotArrow4" refType="userD"/>
                  <dgm:constr type="ctrX" for="ch" forName="dotArrow5" refType="w" fact="0.7394"/>
                  <dgm:constr type="ctrY" for="ch" forName="dotArrow5" refType="h" fact="0.0496"/>
                  <dgm:constr type="w" for="ch" forName="dotArrow5" refType="userD"/>
                  <dgm:constr type="h" for="ch" forName="dotArrow5" refType="userD"/>
                  <dgm:constr type="ctrX" for="ch" forName="dotArrow6" refType="w" fact="0.6917"/>
                  <dgm:constr type="ctrY" for="ch" forName="dotArrow6" refType="h" fact="0.052"/>
                  <dgm:constr type="w" for="ch" forName="dotArrow6" refType="userD"/>
                  <dgm:constr type="h" for="ch" forName="dotArrow6" refType="userD"/>
                  <dgm:constr type="ctrX" for="ch" forName="dotArrow7" refType="w" fact="0.6917"/>
                  <dgm:constr type="ctrY" for="ch" forName="dotArrow7" refType="h" fact="0.0972"/>
                  <dgm:constr type="w" for="ch" forName="dotArrow7" refType="userD"/>
                  <dgm:constr type="h" for="ch" forName="dotArrow7" refType="userD"/>
                  <dgm:constr type="l" for="ch" forName="parTx1" refType="w" fact="0.1793"/>
                  <dgm:constr type="t" for="ch" forName="parTx1" refType="h" fact="0.9064"/>
                  <dgm:constr type="w" for="ch" forName="parTx1" refType="w" fact="0.3595"/>
                  <dgm:constr type="h" for="ch" forName="parTx1" refType="h" fact="0.1222"/>
                  <dgm:constr type="ctrX" for="ch" forName="picture1" refType="w" fact="0.163"/>
                  <dgm:constr type="ctrY" for="ch" forName="picture1" refType="h" fact="0.8922"/>
                  <dgm:constr type="w" for="ch" forName="picture1" refType="w" fact="0.1667"/>
                  <dgm:constr type="h" for="ch" forName="picture1" refType="h" fact="0.2113"/>
                  <dgm:constr type="l" for="ch" forName="parTx2" refType="w" fact="0.502"/>
                  <dgm:constr type="t" for="ch" forName="parTx2" refType="h" fact="0.7589"/>
                  <dgm:constr type="w" for="ch" forName="parTx2" refType="w" fact="0.3595"/>
                  <dgm:constr type="h" for="ch" forName="parTx2" refType="h" fact="0.1222"/>
                  <dgm:constr type="ctrX" for="ch" forName="picture2" refType="w" fact="0.4857"/>
                  <dgm:constr type="ctrY" for="ch" forName="picture2" refType="h" fact="0.7447"/>
                  <dgm:constr type="w" for="ch" forName="picture2" refType="w" fact="0.1667"/>
                  <dgm:constr type="h" for="ch" forName="picture2" refType="h" fact="0.2113"/>
                  <dgm:constr type="l" for="ch" forName="parTx3" refType="w" fact="0.6394"/>
                  <dgm:constr type="t" for="ch" forName="parTx3" refType="h" fact="0.5263"/>
                  <dgm:constr type="w" for="ch" forName="parTx3" refType="w" fact="0.3595"/>
                  <dgm:constr type="h" for="ch" forName="parTx3" refType="h" fact="0.1222"/>
                  <dgm:constr type="ctrX" for="ch" forName="picture3" refType="w" fact="0.6231"/>
                  <dgm:constr type="ctrY" for="ch" forName="picture3" refType="h" fact="0.5121"/>
                  <dgm:constr type="w" for="ch" forName="picture3" refType="w" fact="0.1667"/>
                  <dgm:constr type="h" for="ch" forName="picture3" refType="h" fact="0.2113"/>
                  <dgm:constr type="l" for="ch" forName="parTx4" refType="w" fact="0.6997"/>
                  <dgm:constr type="t" for="ch" forName="parTx4" refType="h" fact="0.2492"/>
                  <dgm:constr type="w" for="ch" forName="parTx4" refType="w" fact="0.3595"/>
                  <dgm:constr type="h" for="ch" forName="parTx4" refType="h" fact="0.1222"/>
                  <dgm:constr type="ctrX" for="ch" forName="picture4" refType="w" fact="0.6834"/>
                  <dgm:constr type="ctrY" for="ch" forName="picture4" refType="h" fact="0.235"/>
                  <dgm:constr type="w" for="ch" forName="picture4" refType="w" fact="0.1667"/>
                  <dgm:constr type="h" for="ch" forName="picture4" refType="h" fact="0.2113"/>
                </dgm:constrLst>
              </dgm:else>
            </dgm:choose>
          </dgm:if>
          <dgm:else name="Name38">
            <dgm:choose name="Name39">
              <dgm:if name="Name40" axis="des" func="maxDepth" op="gt" val="1">
                <dgm:alg type="composite">
                  <dgm:param type="ar" val="1.5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userD" refType="w" fact="0.0136"/>
                  <dgm:constr type="ctrX" for="ch" forName="dot1" refType="w" fact="0.6747"/>
                  <dgm:constr type="ctrY" for="ch" forName="dot1" refType="h" fact="0.8215"/>
                  <dgm:constr type="w" for="ch" forName="dot1" refType="userD"/>
                  <dgm:constr type="h" for="ch" forName="dot1" refType="userD"/>
                  <dgm:constr type="ctrX" for="ch" forName="dot2" refType="w" fact="0.7051"/>
                  <dgm:constr type="ctrY" for="ch" forName="dot2" refType="h" fact="0.843"/>
                  <dgm:constr type="w" for="ch" forName="dot2" refType="userD"/>
                  <dgm:constr type="h" for="ch" forName="dot2" refType="userD"/>
                  <dgm:constr type="ctrX" for="ch" forName="dot3" refType="w" fact="0.7365"/>
                  <dgm:constr type="ctrY" for="ch" forName="dot3" refType="h" fact="0.8607"/>
                  <dgm:constr type="w" for="ch" forName="dot3" refType="userD"/>
                  <dgm:constr type="h" for="ch" forName="dot3" refType="userD"/>
                  <dgm:constr type="ctrX" for="ch" forName="dot4" refType="w" fact="0.7687"/>
                  <dgm:constr type="ctrY" for="ch" forName="dot4" refType="h" fact="0.8745"/>
                  <dgm:constr type="w" for="ch" forName="dot4" refType="userD"/>
                  <dgm:constr type="h" for="ch" forName="dot4" refType="userD"/>
                  <dgm:constr type="ctrX" for="ch" forName="dot5" refType="w" fact="0.5325"/>
                  <dgm:constr type="ctrY" for="ch" forName="dot5" refType="h" fact="0.6419"/>
                  <dgm:constr type="w" for="ch" forName="dot5" refType="userD"/>
                  <dgm:constr type="h" for="ch" forName="dot5" refType="userD"/>
                  <dgm:constr type="ctrX" for="ch" forName="dot6" refType="w" fact="0.4514"/>
                  <dgm:constr type="ctrY" for="ch" forName="dot6" refType="h" fact="0.3784"/>
                  <dgm:constr type="w" for="ch" forName="dot6" refType="userD"/>
                  <dgm:constr type="h" for="ch" forName="dot6" refType="userD"/>
                  <dgm:constr type="ctrX" for="ch" forName="dotArrow1" refType="w" fact="0.4733"/>
                  <dgm:constr type="ctrY" for="ch" forName="dotArrow1" refType="h" fact="0.0496"/>
                  <dgm:constr type="w" for="ch" forName="dotArrow1" refType="userD"/>
                  <dgm:constr type="h" for="ch" forName="dotArrow1" refType="userD"/>
                  <dgm:constr type="ctrX" for="ch" forName="dotArrow2" refType="w" fact="0.4538"/>
                  <dgm:constr type="ctrY" for="ch" forName="dotArrow2" refType="h" fact="0.0282"/>
                  <dgm:constr type="w" for="ch" forName="dotArrow2" refType="userD"/>
                  <dgm:constr type="h" for="ch" forName="dotArrow2" refType="userD"/>
                  <dgm:constr type="ctrX" for="ch" forName="dotArrow3" refType="w" fact="0.4343"/>
                  <dgm:constr type="ctrY" for="ch" forName="dotArrow3" refType="h" fact="0.0068"/>
                  <dgm:constr type="w" for="ch" forName="dotArrow3" refType="userD"/>
                  <dgm:constr type="h" for="ch" forName="dotArrow3" refType="userD"/>
                  <dgm:constr type="ctrX" for="ch" forName="dotArrow4" refType="w" fact="0.4149"/>
                  <dgm:constr type="ctrY" for="ch" forName="dotArrow4" refType="h" fact="0.0282"/>
                  <dgm:constr type="w" for="ch" forName="dotArrow4" refType="userD"/>
                  <dgm:constr type="h" for="ch" forName="dotArrow4" refType="userD"/>
                  <dgm:constr type="ctrX" for="ch" forName="dotArrow5" refType="w" fact="0.3954"/>
                  <dgm:constr type="ctrY" for="ch" forName="dotArrow5" refType="h" fact="0.0496"/>
                  <dgm:constr type="w" for="ch" forName="dotArrow5" refType="userD"/>
                  <dgm:constr type="h" for="ch" forName="dotArrow5" refType="userD"/>
                  <dgm:constr type="ctrX" for="ch" forName="dotArrow6" refType="w" fact="0.4343"/>
                  <dgm:constr type="ctrY" for="ch" forName="dotArrow6" refType="h" fact="0.052"/>
                  <dgm:constr type="w" for="ch" forName="dotArrow6" refType="userD"/>
                  <dgm:constr type="h" for="ch" forName="dotArrow6" refType="userD"/>
                  <dgm:constr type="ctrX" for="ch" forName="dotArrow7" refType="w" fact="0.4343"/>
                  <dgm:constr type="ctrY" for="ch" forName="dotArrow7" refType="h" fact="0.0972"/>
                  <dgm:constr type="w" for="ch" forName="dotArrow7" refType="userD"/>
                  <dgm:constr type="h" for="ch" forName="dotArrow7" refType="userD"/>
                  <dgm:constr type="r" for="ch" forName="parTx1" refType="w" fact="0.8534"/>
                  <dgm:constr type="t" for="ch" forName="parTx1" refType="h" fact="0.9095"/>
                  <dgm:constr type="w" for="ch" forName="parTx1" refType="w" fact="0.294"/>
                  <dgm:constr type="h" for="ch" forName="parTx1" refType="h" fact="0.1222"/>
                  <dgm:constr type="ctrX" for="ch" forName="picture1" refType="w" fact="0.8667"/>
                  <dgm:constr type="ctrY" for="ch" forName="picture1" refType="h" fact="0.8922"/>
                  <dgm:constr type="w" for="ch" forName="picture1" refType="w" fact="0.1363"/>
                  <dgm:constr type="h" for="ch" forName="picture1" refType="h" fact="0.2113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  <dgm:constr type="r" for="ch" forName="parTx2" refType="w" fact="0.5895"/>
                  <dgm:constr type="t" for="ch" forName="parTx2" refType="h" fact="0.762"/>
                  <dgm:constr type="w" for="ch" forName="parTx2" refType="w" fact="0.294"/>
                  <dgm:constr type="h" for="ch" forName="parTx2" refType="h" fact="0.1222"/>
                  <dgm:constr type="ctrX" for="ch" forName="picture2" refType="w" fact="0.6028"/>
                  <dgm:constr type="ctrY" for="ch" forName="picture2" refType="h" fact="0.7447"/>
                  <dgm:constr type="w" for="ch" forName="picture2" refType="w" fact="0.1363"/>
                  <dgm:constr type="h" for="ch" forName="picture2" refType="h" fact="0.2113"/>
                  <dgm:constr type="r" for="ch" forName="desTx2" refType="l" refFor="ch" refForName="parTx2"/>
                  <dgm:constr type="l" for="ch" forName="desTx2"/>
                  <dgm:constr type="t" for="ch" forName="desTx2" refType="t" refFor="ch" refForName="parTx2"/>
                  <dgm:constr type="h" for="ch" forName="desTx2" refType="h" refFor="ch" refForName="parTx2"/>
                  <dgm:constr type="r" for="ch" forName="parTx3" refType="w" fact="0.4771"/>
                  <dgm:constr type="t" for="ch" forName="parTx3" refType="h" fact="0.5294"/>
                  <dgm:constr type="w" for="ch" forName="parTx3" refType="w" fact="0.294"/>
                  <dgm:constr type="h" for="ch" forName="parTx3" refType="h" fact="0.1222"/>
                  <dgm:constr type="ctrX" for="ch" forName="picture3" refType="w" fact="0.4905"/>
                  <dgm:constr type="ctrY" for="ch" forName="picture3" refType="h" fact="0.5121"/>
                  <dgm:constr type="w" for="ch" forName="picture3" refType="w" fact="0.1363"/>
                  <dgm:constr type="h" for="ch" forName="picture3" refType="h" fact="0.2113"/>
                  <dgm:constr type="r" for="ch" forName="desTx3" refType="l" refFor="ch" refForName="parTx3"/>
                  <dgm:constr type="l" for="ch" forName="desTx3"/>
                  <dgm:constr type="t" for="ch" forName="desTx3" refType="t" refFor="ch" refForName="parTx3"/>
                  <dgm:constr type="h" for="ch" forName="desTx3" refType="h" refFor="ch" refForName="parTx3"/>
                  <dgm:constr type="r" for="ch" forName="parTx4" refType="w" fact="0.4278"/>
                  <dgm:constr type="t" for="ch" forName="parTx4" refType="h" fact="0.2523"/>
                  <dgm:constr type="w" for="ch" forName="parTx4" refType="w" fact="0.294"/>
                  <dgm:constr type="h" for="ch" forName="parTx4" refType="h" fact="0.1222"/>
                  <dgm:constr type="ctrX" for="ch" forName="picture4" refType="w" fact="0.4412"/>
                  <dgm:constr type="ctrY" for="ch" forName="picture4" refType="h" fact="0.235"/>
                  <dgm:constr type="w" for="ch" forName="picture4" refType="w" fact="0.1363"/>
                  <dgm:constr type="h" for="ch" forName="picture4" refType="h" fact="0.2113"/>
                  <dgm:constr type="r" for="ch" forName="desTx4" refType="l" refFor="ch" refForName="parTx4"/>
                  <dgm:constr type="l" for="ch" forName="desTx4"/>
                  <dgm:constr type="t" for="ch" forName="desTx4" refType="t" refFor="ch" refForName="parTx4"/>
                  <dgm:constr type="h" for="ch" forName="desTx4" refType="h" refFor="ch" refForName="parTx4"/>
                </dgm:constrLst>
              </dgm:if>
              <dgm:else name="Name41">
                <dgm:alg type="composite">
                  <dgm:param type="ar" val="1.267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userD" refType="w" fact="0.0167"/>
                  <dgm:constr type="ctrX" for="ch" forName="dot1" refType="w" fact="0.6022"/>
                  <dgm:constr type="ctrY" for="ch" forName="dot1" refType="h" fact="0.8215"/>
                  <dgm:constr type="w" for="ch" forName="dot1" refType="userD"/>
                  <dgm:constr type="h" for="ch" forName="dot1" refType="userD"/>
                  <dgm:constr type="ctrX" for="ch" forName="dot2" refType="w" fact="0.6394"/>
                  <dgm:constr type="ctrY" for="ch" forName="dot2" refType="h" fact="0.843"/>
                  <dgm:constr type="w" for="ch" forName="dot2" refType="userD"/>
                  <dgm:constr type="h" for="ch" forName="dot2" refType="userD"/>
                  <dgm:constr type="ctrX" for="ch" forName="dot3" refType="w" fact="0.6777"/>
                  <dgm:constr type="ctrY" for="ch" forName="dot3" refType="h" fact="0.8607"/>
                  <dgm:constr type="w" for="ch" forName="dot3" refType="userD"/>
                  <dgm:constr type="h" for="ch" forName="dot3" refType="userD"/>
                  <dgm:constr type="ctrX" for="ch" forName="dot4" refType="w" fact="0.7171"/>
                  <dgm:constr type="ctrY" for="ch" forName="dot4" refType="h" fact="0.8745"/>
                  <dgm:constr type="w" for="ch" forName="dot4" refType="userD"/>
                  <dgm:constr type="h" for="ch" forName="dot4" refType="userD"/>
                  <dgm:constr type="ctrX" for="ch" forName="dot5" refType="w" fact="0.4283"/>
                  <dgm:constr type="ctrY" for="ch" forName="dot5" refType="h" fact="0.6419"/>
                  <dgm:constr type="w" for="ch" forName="dot5" refType="userD"/>
                  <dgm:constr type="h" for="ch" forName="dot5" refType="userD"/>
                  <dgm:constr type="ctrX" for="ch" forName="dot6" refType="w" fact="0.3291"/>
                  <dgm:constr type="ctrY" for="ch" forName="dot6" refType="h" fact="0.3784"/>
                  <dgm:constr type="w" for="ch" forName="dot6" refType="userD"/>
                  <dgm:constr type="h" for="ch" forName="dot6" refType="userD"/>
                  <dgm:constr type="ctrX" for="ch" forName="dotArrow1" refType="w" fact="0.3559"/>
                  <dgm:constr type="ctrY" for="ch" forName="dotArrow1" refType="h" fact="0.0496"/>
                  <dgm:constr type="w" for="ch" forName="dotArrow1" refType="userD"/>
                  <dgm:constr type="h" for="ch" forName="dotArrow1" refType="userD"/>
                  <dgm:constr type="ctrX" for="ch" forName="dotArrow2" refType="w" fact="0.3321"/>
                  <dgm:constr type="ctrY" for="ch" forName="dotArrow2" refType="h" fact="0.0282"/>
                  <dgm:constr type="w" for="ch" forName="dotArrow2" refType="userD"/>
                  <dgm:constr type="h" for="ch" forName="dotArrow2" refType="userD"/>
                  <dgm:constr type="ctrX" for="ch" forName="dotArrow3" refType="w" fact="0.3083"/>
                  <dgm:constr type="ctrY" for="ch" forName="dotArrow3" refType="h" fact="0.0068"/>
                  <dgm:constr type="w" for="ch" forName="dotArrow3" refType="userD"/>
                  <dgm:constr type="h" for="ch" forName="dotArrow3" refType="userD"/>
                  <dgm:constr type="ctrX" for="ch" forName="dotArrow4" refType="w" fact="0.2845"/>
                  <dgm:constr type="ctrY" for="ch" forName="dotArrow4" refType="h" fact="0.0282"/>
                  <dgm:constr type="w" for="ch" forName="dotArrow4" refType="userD"/>
                  <dgm:constr type="h" for="ch" forName="dotArrow4" refType="userD"/>
                  <dgm:constr type="ctrX" for="ch" forName="dotArrow5" refType="w" fact="0.2606"/>
                  <dgm:constr type="ctrY" for="ch" forName="dotArrow5" refType="h" fact="0.0496"/>
                  <dgm:constr type="w" for="ch" forName="dotArrow5" refType="userD"/>
                  <dgm:constr type="h" for="ch" forName="dotArrow5" refType="userD"/>
                  <dgm:constr type="ctrX" for="ch" forName="dotArrow6" refType="w" fact="0.3083"/>
                  <dgm:constr type="ctrY" for="ch" forName="dotArrow6" refType="h" fact="0.052"/>
                  <dgm:constr type="w" for="ch" forName="dotArrow6" refType="userD"/>
                  <dgm:constr type="h" for="ch" forName="dotArrow6" refType="userD"/>
                  <dgm:constr type="ctrX" for="ch" forName="dotArrow7" refType="w" fact="0.3083"/>
                  <dgm:constr type="ctrY" for="ch" forName="dotArrow7" refType="h" fact="0.0972"/>
                  <dgm:constr type="w" for="ch" forName="dotArrow7" refType="userD"/>
                  <dgm:constr type="h" for="ch" forName="dotArrow7" refType="userD"/>
                  <dgm:constr type="r" for="ch" forName="parTx1" refType="w" fact="0.8207"/>
                  <dgm:constr type="t" for="ch" forName="parTx1" refType="h" fact="0.9064"/>
                  <dgm:constr type="w" for="ch" forName="parTx1" refType="w" fact="0.3595"/>
                  <dgm:constr type="h" for="ch" forName="parTx1" refType="h" fact="0.1222"/>
                  <dgm:constr type="ctrX" for="ch" forName="picture1" refType="w" fact="0.837"/>
                  <dgm:constr type="ctrY" for="ch" forName="picture1" refType="h" fact="0.8922"/>
                  <dgm:constr type="w" for="ch" forName="picture1" refType="w" fact="0.1667"/>
                  <dgm:constr type="h" for="ch" forName="picture1" refType="h" fact="0.2113"/>
                  <dgm:constr type="r" for="ch" forName="parTx2" refType="w" fact="0.498"/>
                  <dgm:constr type="t" for="ch" forName="parTx2" refType="h" fact="0.7589"/>
                  <dgm:constr type="w" for="ch" forName="parTx2" refType="w" fact="0.3595"/>
                  <dgm:constr type="h" for="ch" forName="parTx2" refType="h" fact="0.1222"/>
                  <dgm:constr type="ctrX" for="ch" forName="picture2" refType="w" fact="0.5143"/>
                  <dgm:constr type="ctrY" for="ch" forName="picture2" refType="h" fact="0.7447"/>
                  <dgm:constr type="w" for="ch" forName="picture2" refType="w" fact="0.1667"/>
                  <dgm:constr type="h" for="ch" forName="picture2" refType="h" fact="0.2113"/>
                  <dgm:constr type="r" for="ch" forName="parTx3" refType="w" fact="0.3606"/>
                  <dgm:constr type="t" for="ch" forName="parTx3" refType="h" fact="0.5263"/>
                  <dgm:constr type="w" for="ch" forName="parTx3" refType="w" fact="0.3595"/>
                  <dgm:constr type="h" for="ch" forName="parTx3" refType="h" fact="0.1222"/>
                  <dgm:constr type="ctrX" for="ch" forName="picture3" refType="w" fact="0.3769"/>
                  <dgm:constr type="ctrY" for="ch" forName="picture3" refType="h" fact="0.5121"/>
                  <dgm:constr type="w" for="ch" forName="picture3" refType="w" fact="0.1667"/>
                  <dgm:constr type="h" for="ch" forName="picture3" refType="h" fact="0.2113"/>
                  <dgm:constr type="r" for="ch" forName="parTx4" refType="w" fact="0.3003"/>
                  <dgm:constr type="t" for="ch" forName="parTx4" refType="h" fact="0.2492"/>
                  <dgm:constr type="w" for="ch" forName="parTx4" refType="w" fact="0.3595"/>
                  <dgm:constr type="h" for="ch" forName="parTx4" refType="h" fact="0.1222"/>
                  <dgm:constr type="ctrX" for="ch" forName="picture4" refType="w" fact="0.3166"/>
                  <dgm:constr type="ctrY" for="ch" forName="picture4" refType="h" fact="0.235"/>
                  <dgm:constr type="w" for="ch" forName="picture4" refType="w" fact="0.1667"/>
                  <dgm:constr type="h" for="ch" forName="picture4" refType="h" fact="0.2113"/>
                </dgm:constrLst>
              </dgm:else>
            </dgm:choose>
          </dgm:else>
        </dgm:choose>
      </dgm:if>
      <dgm:if name="Name42" axis="ch" ptType="node" func="cnt" op="equ" val="5">
        <dgm:choose name="Name43">
          <dgm:if name="Name44" func="var" arg="dir" op="equ" val="norm">
            <dgm:choose name="Name45">
              <dgm:if name="Name46" axis="des" func="maxDepth" op="gt" val="1">
                <dgm:alg type="composite">
                  <dgm:param type="ar" val="1.41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primFontSz" for="ch" forName="desTx5" refType="primFontSz" refFor="ch" refForName="desTx1" op="equ"/>
                  <dgm:constr type="userD" refType="w" fact="0.0118"/>
                  <dgm:constr type="ctrX" for="ch" forName="dot1" refType="w" fact="0.3263"/>
                  <dgm:constr type="ctrY" for="ch" forName="dot1" refType="h" fact="0.8674"/>
                  <dgm:constr type="w" for="ch" forName="dot1" refType="userD"/>
                  <dgm:constr type="h" for="ch" forName="dot1" refType="userD"/>
                  <dgm:constr type="ctrX" for="ch" forName="dot2" refType="w" fact="0.3001"/>
                  <dgm:constr type="ctrY" for="ch" forName="dot2" refType="h" fact="0.8824"/>
                  <dgm:constr type="w" for="ch" forName="dot2" refType="userD"/>
                  <dgm:constr type="h" for="ch" forName="dot2" refType="userD"/>
                  <dgm:constr type="ctrX" for="ch" forName="dot3" refType="w" fact="0.2733"/>
                  <dgm:constr type="ctrY" for="ch" forName="dot3" refType="h" fact="0.8948"/>
                  <dgm:constr type="w" for="ch" forName="dot3" refType="userD"/>
                  <dgm:constr type="h" for="ch" forName="dot3" refType="userD"/>
                  <dgm:constr type="ctrX" for="ch" forName="dot4" refType="w" fact="0.2462"/>
                  <dgm:constr type="ctrY" for="ch" forName="dot4" refType="h" fact="0.9044"/>
                  <dgm:constr type="w" for="ch" forName="dot4" refType="userD"/>
                  <dgm:constr type="h" for="ch" forName="dot4" refType="userD"/>
                  <dgm:constr type="ctrX" for="ch" forName="dot5" refType="w" fact="0.4691"/>
                  <dgm:constr type="ctrY" for="ch" forName="dot5" refType="h" fact="0.7222"/>
                  <dgm:constr type="w" for="ch" forName="dot5" refType="userD"/>
                  <dgm:constr type="h" for="ch" forName="dot5" refType="userD"/>
                  <dgm:constr type="ctrX" for="ch" forName="dot6" refType="w" fact="0.4484"/>
                  <dgm:constr type="ctrY" for="ch" forName="dot6" refType="h" fact="0.7518"/>
                  <dgm:constr type="w" for="ch" forName="dot6" refType="userD"/>
                  <dgm:constr type="h" for="ch" forName="dot6" refType="userD"/>
                  <dgm:constr type="ctrX" for="ch" forName="dot7" refType="w" fact="0.5549"/>
                  <dgm:constr type="ctrY" for="ch" forName="dot7" refType="h" fact="0.5422"/>
                  <dgm:constr type="w" for="ch" forName="dot7" refType="userD"/>
                  <dgm:constr type="h" for="ch" forName="dot7" refType="userD"/>
                  <dgm:constr type="ctrX" for="ch" forName="dot8" refType="w" fact="0.601"/>
                  <dgm:constr type="ctrY" for="ch" forName="dot8" refType="h" fact="0.3229"/>
                  <dgm:constr type="w" for="ch" forName="dot8" refType="userD"/>
                  <dgm:constr type="h" for="ch" forName="dot8" refType="userD"/>
                  <dgm:constr type="ctrX" for="ch" forName="dotArrow1" refType="w" fact="0.5779"/>
                  <dgm:constr type="ctrY" for="ch" forName="dotArrow1" refType="h" fact="0.0635"/>
                  <dgm:constr type="w" for="ch" forName="dotArrow1" refType="userD"/>
                  <dgm:constr type="h" for="ch" forName="dotArrow1" refType="userD"/>
                  <dgm:constr type="ctrX" for="ch" forName="dotArrow2" refType="w" fact="0.5951"/>
                  <dgm:constr type="ctrY" for="ch" forName="dotArrow2" refType="h" fact="0.0448"/>
                  <dgm:constr type="w" for="ch" forName="dotArrow2" refType="userD"/>
                  <dgm:constr type="h" for="ch" forName="dotArrow2" refType="userD"/>
                  <dgm:constr type="ctrX" for="ch" forName="dotArrow3" refType="w" fact="0.6123"/>
                  <dgm:constr type="ctrY" for="ch" forName="dotArrow3" refType="h" fact="0.026"/>
                  <dgm:constr type="w" for="ch" forName="dotArrow3" refType="userD"/>
                  <dgm:constr type="h" for="ch" forName="dotArrow3" refType="userD"/>
                  <dgm:constr type="ctrX" for="ch" forName="dotArrow4" refType="w" fact="0.6295"/>
                  <dgm:constr type="ctrY" for="ch" forName="dotArrow4" refType="h" fact="0.0448"/>
                  <dgm:constr type="w" for="ch" forName="dotArrow4" refType="userD"/>
                  <dgm:constr type="h" for="ch" forName="dotArrow4" refType="userD"/>
                  <dgm:constr type="ctrX" for="ch" forName="dotArrow5" refType="w" fact="0.6467"/>
                  <dgm:constr type="ctrY" for="ch" forName="dotArrow5" refType="h" fact="0.0635"/>
                  <dgm:constr type="w" for="ch" forName="dotArrow5" refType="userD"/>
                  <dgm:constr type="h" for="ch" forName="dotArrow5" refType="userD"/>
                  <dgm:constr type="ctrX" for="ch" forName="dotArrow6" refType="w" fact="0.6123"/>
                  <dgm:constr type="ctrY" for="ch" forName="dotArrow6" refType="h" fact="0.0656"/>
                  <dgm:constr type="w" for="ch" forName="dotArrow6" refType="userD"/>
                  <dgm:constr type="h" for="ch" forName="dotArrow6" refType="userD"/>
                  <dgm:constr type="ctrX" for="ch" forName="dotArrow7" refType="w" fact="0.6123"/>
                  <dgm:constr type="ctrY" for="ch" forName="dotArrow7" refType="h" fact="0.1052"/>
                  <dgm:constr type="w" for="ch" forName="dotArrow7" refType="userD"/>
                  <dgm:constr type="h" for="ch" forName="dotArrow7" refType="userD"/>
                  <dgm:constr type="l" for="ch" forName="parTx1" refType="w" fact="0.1746"/>
                  <dgm:constr type="t" for="ch" forName="parTx1" refType="h" fact="0.9304"/>
                  <dgm:constr type="w" for="ch" forName="parTx1" refType="w" fact="0.2544"/>
                  <dgm:constr type="h" for="ch" forName="parTx1" refType="h" fact="0.0962"/>
                  <dgm:constr type="ctrX" for="ch" forName="picture1" refType="w" fact="0.1631"/>
                  <dgm:constr type="ctrY" for="ch" forName="picture1" refType="h" fact="0.9169"/>
                  <dgm:constr type="w" for="ch" forName="picture1" refType="w" fact="0.118"/>
                  <dgm:constr type="h" for="ch" forName="picture1" refType="h" fact="0.1663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  <dgm:constr type="l" for="ch" forName="parTx2" refType="w" fact="0.3982"/>
                  <dgm:constr type="t" for="ch" forName="parTx2" refType="h" fact="0.8167"/>
                  <dgm:constr type="w" for="ch" forName="parTx2" refType="w" fact="0.2544"/>
                  <dgm:constr type="h" for="ch" forName="parTx2" refType="h" fact="0.0962"/>
                  <dgm:constr type="ctrX" for="ch" forName="picture2" refType="w" fact="0.3866"/>
                  <dgm:constr type="ctrY" for="ch" forName="picture2" refType="h" fact="0.8032"/>
                  <dgm:constr type="w" for="ch" forName="picture2" refType="w" fact="0.118"/>
                  <dgm:constr type="h" for="ch" forName="picture2" refType="h" fact="0.1663"/>
                  <dgm:constr type="l" for="ch" forName="desTx2" refType="r" refFor="ch" refForName="parTx2"/>
                  <dgm:constr type="r" for="ch" forName="desTx2" refType="w"/>
                  <dgm:constr type="t" for="ch" forName="desTx2" refType="t" refFor="ch" refForName="parTx2"/>
                  <dgm:constr type="h" for="ch" forName="desTx2" refType="h" refFor="ch" refForName="parTx2"/>
                  <dgm:constr type="l" for="ch" forName="parTx3" refType="w" fact="0.5194"/>
                  <dgm:constr type="t" for="ch" forName="parTx3" refType="h" fact="0.6524"/>
                  <dgm:constr type="w" for="ch" forName="parTx3" refType="w" fact="0.2544"/>
                  <dgm:constr type="h" for="ch" forName="parTx3" refType="h" fact="0.0962"/>
                  <dgm:constr type="ctrX" for="ch" forName="picture3" refType="w" fact="0.5078"/>
                  <dgm:constr type="ctrY" for="ch" forName="picture3" refType="h" fact="0.6389"/>
                  <dgm:constr type="w" for="ch" forName="picture3" refType="w" fact="0.118"/>
                  <dgm:constr type="h" for="ch" forName="picture3" refType="h" fact="0.1663"/>
                  <dgm:constr type="l" for="ch" forName="desTx3" refType="r" refFor="ch" refForName="parTx3"/>
                  <dgm:constr type="r" for="ch" forName="desTx3" refType="w"/>
                  <dgm:constr type="t" for="ch" forName="desTx3" refType="t" refFor="ch" refForName="parTx3"/>
                  <dgm:constr type="h" for="ch" forName="desTx3" refType="h" refFor="ch" refForName="parTx3"/>
                  <dgm:constr type="l" for="ch" forName="parTx4" refType="w" fact="0.5827"/>
                  <dgm:constr type="t" for="ch" forName="parTx4" refType="h" fact="0.4412"/>
                  <dgm:constr type="w" for="ch" forName="parTx4" refType="w" fact="0.2544"/>
                  <dgm:constr type="h" for="ch" forName="parTx4" refType="h" fact="0.0962"/>
                  <dgm:constr type="ctrX" for="ch" forName="picture4" refType="w" fact="0.5712"/>
                  <dgm:constr type="ctrY" for="ch" forName="picture4" refType="h" fact="0.4277"/>
                  <dgm:constr type="w" for="ch" forName="picture4" refType="w" fact="0.118"/>
                  <dgm:constr type="h" for="ch" forName="picture4" refType="h" fact="0.1663"/>
                  <dgm:constr type="l" for="ch" forName="desTx4" refType="r" refFor="ch" refForName="parTx4"/>
                  <dgm:constr type="r" for="ch" forName="desTx4" refType="w"/>
                  <dgm:constr type="t" for="ch" forName="desTx4" refType="t" refFor="ch" refForName="parTx4"/>
                  <dgm:constr type="h" for="ch" forName="desTx4" refType="h" refFor="ch" refForName="parTx4"/>
                  <dgm:constr type="l" for="ch" forName="parTx5" refType="w" fact="0.618"/>
                  <dgm:constr type="t" for="ch" forName="parTx5" refType="h" fact="0.2262"/>
                  <dgm:constr type="w" for="ch" forName="parTx5" refType="w" fact="0.2544"/>
                  <dgm:constr type="h" for="ch" forName="parTx5" refType="h" fact="0.0962"/>
                  <dgm:constr type="ctrX" for="ch" forName="picture5" refType="w" fact="0.6064"/>
                  <dgm:constr type="ctrY" for="ch" forName="picture5" refType="h" fact="0.2127"/>
                  <dgm:constr type="w" for="ch" forName="picture5" refType="w" fact="0.118"/>
                  <dgm:constr type="h" for="ch" forName="picture5" refType="h" fact="0.1663"/>
                  <dgm:constr type="l" for="ch" forName="desTx5" refType="r" refFor="ch" refForName="parTx5"/>
                  <dgm:constr type="r" for="ch" forName="desTx5" refType="w"/>
                  <dgm:constr type="t" for="ch" forName="desTx5" refType="t" refFor="ch" refForName="parTx5"/>
                  <dgm:constr type="h" for="ch" forName="desTx5" refType="h" refFor="ch" refForName="parTx5"/>
                </dgm:constrLst>
              </dgm:if>
              <dgm:else name="Name47">
                <dgm:alg type="composite">
                  <dgm:param type="ar" val="1.164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userD" refType="w" fact="0.0143"/>
                  <dgm:constr type="ctrX" for="ch" forName="dot1" refType="w" fact="0.3951"/>
                  <dgm:constr type="ctrY" for="ch" forName="dot1" refType="h" fact="0.8674"/>
                  <dgm:constr type="w" for="ch" forName="dot1" refType="userD"/>
                  <dgm:constr type="h" for="ch" forName="dot1" refType="userD"/>
                  <dgm:constr type="ctrX" for="ch" forName="dot2" refType="w" fact="0.3634"/>
                  <dgm:constr type="ctrY" for="ch" forName="dot2" refType="h" fact="0.8824"/>
                  <dgm:constr type="w" for="ch" forName="dot2" refType="userD"/>
                  <dgm:constr type="h" for="ch" forName="dot2" refType="userD"/>
                  <dgm:constr type="ctrX" for="ch" forName="dot3" refType="w" fact="0.331"/>
                  <dgm:constr type="ctrY" for="ch" forName="dot3" refType="h" fact="0.8948"/>
                  <dgm:constr type="w" for="ch" forName="dot3" refType="userD"/>
                  <dgm:constr type="h" for="ch" forName="dot3" refType="userD"/>
                  <dgm:constr type="ctrX" for="ch" forName="dot4" refType="w" fact="0.2981"/>
                  <dgm:constr type="ctrY" for="ch" forName="dot4" refType="h" fact="0.9044"/>
                  <dgm:constr type="w" for="ch" forName="dot4" refType="userD"/>
                  <dgm:constr type="h" for="ch" forName="dot4" refType="userD"/>
                  <dgm:constr type="ctrX" for="ch" forName="dot5" refType="w" fact="0.5681"/>
                  <dgm:constr type="ctrY" for="ch" forName="dot5" refType="h" fact="0.7222"/>
                  <dgm:constr type="w" for="ch" forName="dot5" refType="userD"/>
                  <dgm:constr type="h" for="ch" forName="dot5" refType="userD"/>
                  <dgm:constr type="ctrX" for="ch" forName="dot6" refType="w" fact="0.543"/>
                  <dgm:constr type="ctrY" for="ch" forName="dot6" refType="h" fact="0.7518"/>
                  <dgm:constr type="w" for="ch" forName="dot6" refType="userD"/>
                  <dgm:constr type="h" for="ch" forName="dot6" refType="userD"/>
                  <dgm:constr type="ctrX" for="ch" forName="dot7" refType="w" fact="0.672"/>
                  <dgm:constr type="ctrY" for="ch" forName="dot7" refType="h" fact="0.5422"/>
                  <dgm:constr type="w" for="ch" forName="dot7" refType="userD"/>
                  <dgm:constr type="h" for="ch" forName="dot7" refType="userD"/>
                  <dgm:constr type="ctrX" for="ch" forName="dot8" refType="w" fact="0.7278"/>
                  <dgm:constr type="ctrY" for="ch" forName="dot8" refType="h" fact="0.3229"/>
                  <dgm:constr type="w" for="ch" forName="dot8" refType="userD"/>
                  <dgm:constr type="h" for="ch" forName="dot8" refType="userD"/>
                  <dgm:constr type="ctrX" for="ch" forName="dotArrow1" refType="w" fact="0.6999"/>
                  <dgm:constr type="ctrY" for="ch" forName="dotArrow1" refType="h" fact="0.0635"/>
                  <dgm:constr type="w" for="ch" forName="dotArrow1" refType="userD"/>
                  <dgm:constr type="h" for="ch" forName="dotArrow1" refType="userD"/>
                  <dgm:constr type="ctrX" for="ch" forName="dotArrow2" refType="w" fact="0.7207"/>
                  <dgm:constr type="ctrY" for="ch" forName="dotArrow2" refType="h" fact="0.0448"/>
                  <dgm:constr type="w" for="ch" forName="dotArrow2" refType="userD"/>
                  <dgm:constr type="h" for="ch" forName="dotArrow2" refType="userD"/>
                  <dgm:constr type="ctrX" for="ch" forName="dotArrow3" refType="w" fact="0.7415"/>
                  <dgm:constr type="ctrY" for="ch" forName="dotArrow3" refType="h" fact="0.026"/>
                  <dgm:constr type="w" for="ch" forName="dotArrow3" refType="userD"/>
                  <dgm:constr type="h" for="ch" forName="dotArrow3" refType="userD"/>
                  <dgm:constr type="ctrX" for="ch" forName="dotArrow4" refType="w" fact="0.7624"/>
                  <dgm:constr type="ctrY" for="ch" forName="dotArrow4" refType="h" fact="0.0448"/>
                  <dgm:constr type="w" for="ch" forName="dotArrow4" refType="userD"/>
                  <dgm:constr type="h" for="ch" forName="dotArrow4" refType="userD"/>
                  <dgm:constr type="ctrX" for="ch" forName="dotArrow5" refType="w" fact="0.7832"/>
                  <dgm:constr type="ctrY" for="ch" forName="dotArrow5" refType="h" fact="0.0635"/>
                  <dgm:constr type="w" for="ch" forName="dotArrow5" refType="userD"/>
                  <dgm:constr type="h" for="ch" forName="dotArrow5" refType="userD"/>
                  <dgm:constr type="ctrX" for="ch" forName="dotArrow6" refType="w" fact="0.7415"/>
                  <dgm:constr type="ctrY" for="ch" forName="dotArrow6" refType="h" fact="0.0656"/>
                  <dgm:constr type="w" for="ch" forName="dotArrow6" refType="userD"/>
                  <dgm:constr type="h" for="ch" forName="dotArrow6" refType="userD"/>
                  <dgm:constr type="ctrX" for="ch" forName="dotArrow7" refType="w" fact="0.7415"/>
                  <dgm:constr type="ctrY" for="ch" forName="dotArrow7" refType="h" fact="0.1052"/>
                  <dgm:constr type="w" for="ch" forName="dotArrow7" refType="userD"/>
                  <dgm:constr type="h" for="ch" forName="dotArrow7" refType="userD"/>
                  <dgm:constr type="l" for="ch" forName="parTx1" refType="w" fact="0.2115"/>
                  <dgm:constr type="t" for="ch" forName="parTx1" refType="h" fact="0.928"/>
                  <dgm:constr type="w" for="ch" forName="parTx1" refType="w" fact="0.3081"/>
                  <dgm:constr type="h" for="ch" forName="parTx1" refType="h" fact="0.0962"/>
                  <dgm:constr type="ctrX" for="ch" forName="picture1" refType="w" fact="0.1975"/>
                  <dgm:constr type="ctrY" for="ch" forName="picture1" refType="h" fact="0.9169"/>
                  <dgm:constr type="w" for="ch" forName="picture1" refType="w" fact="0.1429"/>
                  <dgm:constr type="h" for="ch" forName="picture1" refType="h" fact="0.1663"/>
                  <dgm:constr type="l" for="ch" forName="parTx2" refType="w" fact="0.4822"/>
                  <dgm:constr type="t" for="ch" forName="parTx2" refType="h" fact="0.8143"/>
                  <dgm:constr type="w" for="ch" forName="parTx2" refType="w" fact="0.3081"/>
                  <dgm:constr type="h" for="ch" forName="parTx2" refType="h" fact="0.0962"/>
                  <dgm:constr type="ctrX" for="ch" forName="picture2" refType="w" fact="0.4682"/>
                  <dgm:constr type="ctrY" for="ch" forName="picture2" refType="h" fact="0.8032"/>
                  <dgm:constr type="w" for="ch" forName="picture2" refType="w" fact="0.1429"/>
                  <dgm:constr type="h" for="ch" forName="picture2" refType="h" fact="0.1663"/>
                  <dgm:constr type="l" for="ch" forName="parTx3" refType="w" fact="0.629"/>
                  <dgm:constr type="t" for="ch" forName="parTx3" refType="h" fact="0.65"/>
                  <dgm:constr type="w" for="ch" forName="parTx3" refType="w" fact="0.3081"/>
                  <dgm:constr type="h" for="ch" forName="parTx3" refType="h" fact="0.0962"/>
                  <dgm:constr type="ctrX" for="ch" forName="picture3" refType="w" fact="0.615"/>
                  <dgm:constr type="ctrY" for="ch" forName="picture3" refType="h" fact="0.6389"/>
                  <dgm:constr type="w" for="ch" forName="picture3" refType="w" fact="0.1429"/>
                  <dgm:constr type="h" for="ch" forName="picture3" refType="h" fact="0.1663"/>
                  <dgm:constr type="l" for="ch" forName="parTx4" refType="w" fact="0.7057"/>
                  <dgm:constr type="t" for="ch" forName="parTx4" refType="h" fact="0.4388"/>
                  <dgm:constr type="w" for="ch" forName="parTx4" refType="w" fact="0.3081"/>
                  <dgm:constr type="h" for="ch" forName="parTx4" refType="h" fact="0.0962"/>
                  <dgm:constr type="ctrX" for="ch" forName="picture4" refType="w" fact="0.6917"/>
                  <dgm:constr type="ctrY" for="ch" forName="picture4" refType="h" fact="0.4277"/>
                  <dgm:constr type="w" for="ch" forName="picture4" refType="w" fact="0.1429"/>
                  <dgm:constr type="h" for="ch" forName="picture4" refType="h" fact="0.1663"/>
                  <dgm:constr type="l" for="ch" forName="parTx5" refType="w" fact="0.7484"/>
                  <dgm:constr type="t" for="ch" forName="parTx5" refType="h" fact="0.2238"/>
                  <dgm:constr type="w" for="ch" forName="parTx5" refType="w" fact="0.3081"/>
                  <dgm:constr type="h" for="ch" forName="parTx5" refType="h" fact="0.0962"/>
                  <dgm:constr type="ctrX" for="ch" forName="picture5" refType="w" fact="0.7344"/>
                  <dgm:constr type="ctrY" for="ch" forName="picture5" refType="h" fact="0.2127"/>
                  <dgm:constr type="w" for="ch" forName="picture5" refType="w" fact="0.1429"/>
                  <dgm:constr type="h" for="ch" forName="picture5" refType="h" fact="0.1663"/>
                </dgm:constrLst>
              </dgm:else>
            </dgm:choose>
          </dgm:if>
          <dgm:else name="Name48">
            <dgm:choose name="Name49">
              <dgm:if name="Name50" axis="des" func="maxDepth" op="gt" val="1">
                <dgm:alg type="composite">
                  <dgm:param type="ar" val="1.41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primFontSz" for="ch" forName="desTx5" refType="primFontSz" refFor="ch" refForName="desTx1" op="equ"/>
                  <dgm:constr type="userD" refType="w" fact="0.0118"/>
                  <dgm:constr type="ctrX" for="ch" forName="dot1" refType="w" fact="0.6737"/>
                  <dgm:constr type="ctrY" for="ch" forName="dot1" refType="h" fact="0.8674"/>
                  <dgm:constr type="w" for="ch" forName="dot1" refType="userD"/>
                  <dgm:constr type="h" for="ch" forName="dot1" refType="userD"/>
                  <dgm:constr type="ctrX" for="ch" forName="dot2" refType="w" fact="0.6999"/>
                  <dgm:constr type="ctrY" for="ch" forName="dot2" refType="h" fact="0.8824"/>
                  <dgm:constr type="w" for="ch" forName="dot2" refType="userD"/>
                  <dgm:constr type="h" for="ch" forName="dot2" refType="userD"/>
                  <dgm:constr type="ctrX" for="ch" forName="dot3" refType="w" fact="0.7267"/>
                  <dgm:constr type="ctrY" for="ch" forName="dot3" refType="h" fact="0.8948"/>
                  <dgm:constr type="w" for="ch" forName="dot3" refType="userD"/>
                  <dgm:constr type="h" for="ch" forName="dot3" refType="userD"/>
                  <dgm:constr type="ctrX" for="ch" forName="dot4" refType="w" fact="0.7538"/>
                  <dgm:constr type="ctrY" for="ch" forName="dot4" refType="h" fact="0.9044"/>
                  <dgm:constr type="w" for="ch" forName="dot4" refType="userD"/>
                  <dgm:constr type="h" for="ch" forName="dot4" refType="userD"/>
                  <dgm:constr type="ctrX" for="ch" forName="dot5" refType="w" fact="0.5309"/>
                  <dgm:constr type="ctrY" for="ch" forName="dot5" refType="h" fact="0.7222"/>
                  <dgm:constr type="w" for="ch" forName="dot5" refType="userD"/>
                  <dgm:constr type="h" for="ch" forName="dot5" refType="userD"/>
                  <dgm:constr type="ctrX" for="ch" forName="dot6" refType="w" fact="0.5516"/>
                  <dgm:constr type="ctrY" for="ch" forName="dot6" refType="h" fact="0.7518"/>
                  <dgm:constr type="w" for="ch" forName="dot6" refType="userD"/>
                  <dgm:constr type="h" for="ch" forName="dot6" refType="userD"/>
                  <dgm:constr type="ctrX" for="ch" forName="dot7" refType="w" fact="0.4451"/>
                  <dgm:constr type="ctrY" for="ch" forName="dot7" refType="h" fact="0.5422"/>
                  <dgm:constr type="w" for="ch" forName="dot7" refType="userD"/>
                  <dgm:constr type="h" for="ch" forName="dot7" refType="userD"/>
                  <dgm:constr type="ctrX" for="ch" forName="dot8" refType="w" fact="0.399"/>
                  <dgm:constr type="ctrY" for="ch" forName="dot8" refType="h" fact="0.3229"/>
                  <dgm:constr type="w" for="ch" forName="dot8" refType="userD"/>
                  <dgm:constr type="h" for="ch" forName="dot8" refType="userD"/>
                  <dgm:constr type="ctrX" for="ch" forName="dotArrow1" refType="w" fact="0.4221"/>
                  <dgm:constr type="ctrY" for="ch" forName="dotArrow1" refType="h" fact="0.0635"/>
                  <dgm:constr type="w" for="ch" forName="dotArrow1" refType="userD"/>
                  <dgm:constr type="h" for="ch" forName="dotArrow1" refType="userD"/>
                  <dgm:constr type="ctrX" for="ch" forName="dotArrow2" refType="w" fact="0.4049"/>
                  <dgm:constr type="ctrY" for="ch" forName="dotArrow2" refType="h" fact="0.0448"/>
                  <dgm:constr type="w" for="ch" forName="dotArrow2" refType="userD"/>
                  <dgm:constr type="h" for="ch" forName="dotArrow2" refType="userD"/>
                  <dgm:constr type="ctrX" for="ch" forName="dotArrow3" refType="w" fact="0.3877"/>
                  <dgm:constr type="ctrY" for="ch" forName="dotArrow3" refType="h" fact="0.026"/>
                  <dgm:constr type="w" for="ch" forName="dotArrow3" refType="userD"/>
                  <dgm:constr type="h" for="ch" forName="dotArrow3" refType="userD"/>
                  <dgm:constr type="ctrX" for="ch" forName="dotArrow4" refType="w" fact="0.3705"/>
                  <dgm:constr type="ctrY" for="ch" forName="dotArrow4" refType="h" fact="0.0448"/>
                  <dgm:constr type="w" for="ch" forName="dotArrow4" refType="userD"/>
                  <dgm:constr type="h" for="ch" forName="dotArrow4" refType="userD"/>
                  <dgm:constr type="ctrX" for="ch" forName="dotArrow5" refType="w" fact="0.3533"/>
                  <dgm:constr type="ctrY" for="ch" forName="dotArrow5" refType="h" fact="0.0635"/>
                  <dgm:constr type="w" for="ch" forName="dotArrow5" refType="userD"/>
                  <dgm:constr type="h" for="ch" forName="dotArrow5" refType="userD"/>
                  <dgm:constr type="ctrX" for="ch" forName="dotArrow6" refType="w" fact="0.3877"/>
                  <dgm:constr type="ctrY" for="ch" forName="dotArrow6" refType="h" fact="0.0656"/>
                  <dgm:constr type="w" for="ch" forName="dotArrow6" refType="userD"/>
                  <dgm:constr type="h" for="ch" forName="dotArrow6" refType="userD"/>
                  <dgm:constr type="ctrX" for="ch" forName="dotArrow7" refType="w" fact="0.3877"/>
                  <dgm:constr type="ctrY" for="ch" forName="dotArrow7" refType="h" fact="0.1052"/>
                  <dgm:constr type="w" for="ch" forName="dotArrow7" refType="userD"/>
                  <dgm:constr type="h" for="ch" forName="dotArrow7" refType="userD"/>
                  <dgm:constr type="r" for="ch" forName="parTx1" refType="w" fact="0.8254"/>
                  <dgm:constr type="t" for="ch" forName="parTx1" refType="h" fact="0.9304"/>
                  <dgm:constr type="w" for="ch" forName="parTx1" refType="w" fact="0.2544"/>
                  <dgm:constr type="h" for="ch" forName="parTx1" refType="h" fact="0.0962"/>
                  <dgm:constr type="ctrX" for="ch" forName="picture1" refType="w" fact="0.8369"/>
                  <dgm:constr type="ctrY" for="ch" forName="picture1" refType="h" fact="0.9169"/>
                  <dgm:constr type="w" for="ch" forName="picture1" refType="w" fact="0.118"/>
                  <dgm:constr type="h" for="ch" forName="picture1" refType="h" fact="0.1663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  <dgm:constr type="r" for="ch" forName="parTx2" refType="w" fact="0.6018"/>
                  <dgm:constr type="t" for="ch" forName="parTx2" refType="h" fact="0.8167"/>
                  <dgm:constr type="w" for="ch" forName="parTx2" refType="w" fact="0.2544"/>
                  <dgm:constr type="h" for="ch" forName="parTx2" refType="h" fact="0.0962"/>
                  <dgm:constr type="ctrX" for="ch" forName="picture2" refType="w" fact="0.6134"/>
                  <dgm:constr type="ctrY" for="ch" forName="picture2" refType="h" fact="0.8032"/>
                  <dgm:constr type="w" for="ch" forName="picture2" refType="w" fact="0.118"/>
                  <dgm:constr type="h" for="ch" forName="picture2" refType="h" fact="0.1663"/>
                  <dgm:constr type="r" for="ch" forName="desTx2" refType="l" refFor="ch" refForName="parTx2"/>
                  <dgm:constr type="l" for="ch" forName="desTx2"/>
                  <dgm:constr type="t" for="ch" forName="desTx2" refType="t" refFor="ch" refForName="parTx2"/>
                  <dgm:constr type="h" for="ch" forName="desTx2" refType="h" refFor="ch" refForName="parTx2"/>
                  <dgm:constr type="r" for="ch" forName="parTx3" refType="w" fact="0.4806"/>
                  <dgm:constr type="t" for="ch" forName="parTx3" refType="h" fact="0.6524"/>
                  <dgm:constr type="w" for="ch" forName="parTx3" refType="w" fact="0.2544"/>
                  <dgm:constr type="h" for="ch" forName="parTx3" refType="h" fact="0.0962"/>
                  <dgm:constr type="ctrX" for="ch" forName="picture3" refType="w" fact="0.4922"/>
                  <dgm:constr type="ctrY" for="ch" forName="picture3" refType="h" fact="0.6389"/>
                  <dgm:constr type="w" for="ch" forName="picture3" refType="w" fact="0.118"/>
                  <dgm:constr type="h" for="ch" forName="picture3" refType="h" fact="0.1663"/>
                  <dgm:constr type="r" for="ch" forName="desTx3" refType="l" refFor="ch" refForName="parTx3"/>
                  <dgm:constr type="l" for="ch" forName="desTx3"/>
                  <dgm:constr type="t" for="ch" forName="desTx3" refType="t" refFor="ch" refForName="parTx3"/>
                  <dgm:constr type="h" for="ch" forName="desTx3" refType="h" refFor="ch" refForName="parTx3"/>
                  <dgm:constr type="r" for="ch" forName="parTx4" refType="w" fact="0.4173"/>
                  <dgm:constr type="t" for="ch" forName="parTx4" refType="h" fact="0.4412"/>
                  <dgm:constr type="w" for="ch" forName="parTx4" refType="w" fact="0.2544"/>
                  <dgm:constr type="h" for="ch" forName="parTx4" refType="h" fact="0.0962"/>
                  <dgm:constr type="ctrX" for="ch" forName="picture4" refType="w" fact="0.4288"/>
                  <dgm:constr type="ctrY" for="ch" forName="picture4" refType="h" fact="0.4277"/>
                  <dgm:constr type="w" for="ch" forName="picture4" refType="w" fact="0.118"/>
                  <dgm:constr type="h" for="ch" forName="picture4" refType="h" fact="0.1663"/>
                  <dgm:constr type="r" for="ch" forName="desTx4" refType="l" refFor="ch" refForName="parTx4"/>
                  <dgm:constr type="l" for="ch" forName="desTx4"/>
                  <dgm:constr type="t" for="ch" forName="desTx4" refType="t" refFor="ch" refForName="parTx4"/>
                  <dgm:constr type="h" for="ch" forName="desTx4" refType="h" refFor="ch" refForName="parTx4"/>
                  <dgm:constr type="r" for="ch" forName="parTx5" refType="w" fact="0.382"/>
                  <dgm:constr type="t" for="ch" forName="parTx5" refType="h" fact="0.2262"/>
                  <dgm:constr type="w" for="ch" forName="parTx5" refType="w" fact="0.2544"/>
                  <dgm:constr type="h" for="ch" forName="parTx5" refType="h" fact="0.0962"/>
                  <dgm:constr type="ctrX" for="ch" forName="picture5" refType="w" fact="0.3936"/>
                  <dgm:constr type="ctrY" for="ch" forName="picture5" refType="h" fact="0.2127"/>
                  <dgm:constr type="w" for="ch" forName="picture5" refType="w" fact="0.118"/>
                  <dgm:constr type="h" for="ch" forName="picture5" refType="h" fact="0.1663"/>
                  <dgm:constr type="r" for="ch" forName="desTx5" refType="l" refFor="ch" refForName="parTx5"/>
                  <dgm:constr type="l" for="ch" forName="desTx5"/>
                  <dgm:constr type="t" for="ch" forName="desTx5" refType="t" refFor="ch" refForName="parTx5"/>
                  <dgm:constr type="h" for="ch" forName="desTx5" refType="h" refFor="ch" refForName="parTx5"/>
                </dgm:constrLst>
              </dgm:if>
              <dgm:else name="Name51">
                <dgm:alg type="composite">
                  <dgm:param type="ar" val="1.164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userD" refType="w" fact="0.0143"/>
                  <dgm:constr type="ctrX" for="ch" forName="dot1" refType="w" fact="0.6049"/>
                  <dgm:constr type="ctrY" for="ch" forName="dot1" refType="h" fact="0.8674"/>
                  <dgm:constr type="w" for="ch" forName="dot1" refType="userD"/>
                  <dgm:constr type="h" for="ch" forName="dot1" refType="userD"/>
                  <dgm:constr type="ctrX" for="ch" forName="dot2" refType="w" fact="0.6366"/>
                  <dgm:constr type="ctrY" for="ch" forName="dot2" refType="h" fact="0.8824"/>
                  <dgm:constr type="w" for="ch" forName="dot2" refType="userD"/>
                  <dgm:constr type="h" for="ch" forName="dot2" refType="userD"/>
                  <dgm:constr type="ctrX" for="ch" forName="dot3" refType="w" fact="0.669"/>
                  <dgm:constr type="ctrY" for="ch" forName="dot3" refType="h" fact="0.8948"/>
                  <dgm:constr type="w" for="ch" forName="dot3" refType="userD"/>
                  <dgm:constr type="h" for="ch" forName="dot3" refType="userD"/>
                  <dgm:constr type="ctrX" for="ch" forName="dot4" refType="w" fact="0.7019"/>
                  <dgm:constr type="ctrY" for="ch" forName="dot4" refType="h" fact="0.9044"/>
                  <dgm:constr type="w" for="ch" forName="dot4" refType="userD"/>
                  <dgm:constr type="h" for="ch" forName="dot4" refType="userD"/>
                  <dgm:constr type="ctrX" for="ch" forName="dot5" refType="w" fact="0.4319"/>
                  <dgm:constr type="ctrY" for="ch" forName="dot5" refType="h" fact="0.7222"/>
                  <dgm:constr type="w" for="ch" forName="dot5" refType="userD"/>
                  <dgm:constr type="h" for="ch" forName="dot5" refType="userD"/>
                  <dgm:constr type="ctrX" for="ch" forName="dot6" refType="w" fact="0.457"/>
                  <dgm:constr type="ctrY" for="ch" forName="dot6" refType="h" fact="0.7518"/>
                  <dgm:constr type="w" for="ch" forName="dot6" refType="userD"/>
                  <dgm:constr type="h" for="ch" forName="dot6" refType="userD"/>
                  <dgm:constr type="ctrX" for="ch" forName="dot7" refType="w" fact="0.328"/>
                  <dgm:constr type="ctrY" for="ch" forName="dot7" refType="h" fact="0.5422"/>
                  <dgm:constr type="w" for="ch" forName="dot7" refType="userD"/>
                  <dgm:constr type="h" for="ch" forName="dot7" refType="userD"/>
                  <dgm:constr type="ctrX" for="ch" forName="dot8" refType="w" fact="0.2722"/>
                  <dgm:constr type="ctrY" for="ch" forName="dot8" refType="h" fact="0.3229"/>
                  <dgm:constr type="w" for="ch" forName="dot8" refType="userD"/>
                  <dgm:constr type="h" for="ch" forName="dot8" refType="userD"/>
                  <dgm:constr type="ctrX" for="ch" forName="dotArrow1" refType="w" fact="0.3001"/>
                  <dgm:constr type="ctrY" for="ch" forName="dotArrow1" refType="h" fact="0.0635"/>
                  <dgm:constr type="w" for="ch" forName="dotArrow1" refType="userD"/>
                  <dgm:constr type="h" for="ch" forName="dotArrow1" refType="userD"/>
                  <dgm:constr type="ctrX" for="ch" forName="dotArrow2" refType="w" fact="0.2793"/>
                  <dgm:constr type="ctrY" for="ch" forName="dotArrow2" refType="h" fact="0.0448"/>
                  <dgm:constr type="w" for="ch" forName="dotArrow2" refType="userD"/>
                  <dgm:constr type="h" for="ch" forName="dotArrow2" refType="userD"/>
                  <dgm:constr type="ctrX" for="ch" forName="dotArrow3" refType="w" fact="0.2585"/>
                  <dgm:constr type="ctrY" for="ch" forName="dotArrow3" refType="h" fact="0.026"/>
                  <dgm:constr type="w" for="ch" forName="dotArrow3" refType="userD"/>
                  <dgm:constr type="h" for="ch" forName="dotArrow3" refType="userD"/>
                  <dgm:constr type="ctrX" for="ch" forName="dotArrow4" refType="w" fact="0.2376"/>
                  <dgm:constr type="ctrY" for="ch" forName="dotArrow4" refType="h" fact="0.0448"/>
                  <dgm:constr type="w" for="ch" forName="dotArrow4" refType="userD"/>
                  <dgm:constr type="h" for="ch" forName="dotArrow4" refType="userD"/>
                  <dgm:constr type="ctrX" for="ch" forName="dotArrow5" refType="w" fact="0.2168"/>
                  <dgm:constr type="ctrY" for="ch" forName="dotArrow5" refType="h" fact="0.0635"/>
                  <dgm:constr type="w" for="ch" forName="dotArrow5" refType="userD"/>
                  <dgm:constr type="h" for="ch" forName="dotArrow5" refType="userD"/>
                  <dgm:constr type="ctrX" for="ch" forName="dotArrow6" refType="w" fact="0.2585"/>
                  <dgm:constr type="ctrY" for="ch" forName="dotArrow6" refType="h" fact="0.0656"/>
                  <dgm:constr type="w" for="ch" forName="dotArrow6" refType="userD"/>
                  <dgm:constr type="h" for="ch" forName="dotArrow6" refType="userD"/>
                  <dgm:constr type="ctrX" for="ch" forName="dotArrow7" refType="w" fact="0.2585"/>
                  <dgm:constr type="ctrY" for="ch" forName="dotArrow7" refType="h" fact="0.1052"/>
                  <dgm:constr type="w" for="ch" forName="dotArrow7" refType="userD"/>
                  <dgm:constr type="h" for="ch" forName="dotArrow7" refType="userD"/>
                  <dgm:constr type="r" for="ch" forName="parTx1" refType="w" fact="0.7885"/>
                  <dgm:constr type="t" for="ch" forName="parTx1" refType="h" fact="0.928"/>
                  <dgm:constr type="w" for="ch" forName="parTx1" refType="w" fact="0.3081"/>
                  <dgm:constr type="h" for="ch" forName="parTx1" refType="h" fact="0.0962"/>
                  <dgm:constr type="ctrX" for="ch" forName="picture1" refType="w" fact="0.8025"/>
                  <dgm:constr type="ctrY" for="ch" forName="picture1" refType="h" fact="0.9169"/>
                  <dgm:constr type="w" for="ch" forName="picture1" refType="w" fact="0.1429"/>
                  <dgm:constr type="h" for="ch" forName="picture1" refType="h" fact="0.1663"/>
                  <dgm:constr type="r" for="ch" forName="parTx2" refType="w" fact="0.5178"/>
                  <dgm:constr type="t" for="ch" forName="parTx2" refType="h" fact="0.8143"/>
                  <dgm:constr type="w" for="ch" forName="parTx2" refType="w" fact="0.3081"/>
                  <dgm:constr type="h" for="ch" forName="parTx2" refType="h" fact="0.0962"/>
                  <dgm:constr type="ctrX" for="ch" forName="picture2" refType="w" fact="0.5318"/>
                  <dgm:constr type="ctrY" for="ch" forName="picture2" refType="h" fact="0.8032"/>
                  <dgm:constr type="w" for="ch" forName="picture2" refType="w" fact="0.1429"/>
                  <dgm:constr type="h" for="ch" forName="picture2" refType="h" fact="0.1663"/>
                  <dgm:constr type="r" for="ch" forName="parTx3" refType="w" fact="0.371"/>
                  <dgm:constr type="t" for="ch" forName="parTx3" refType="h" fact="0.65"/>
                  <dgm:constr type="w" for="ch" forName="parTx3" refType="w" fact="0.3081"/>
                  <dgm:constr type="h" for="ch" forName="parTx3" refType="h" fact="0.0962"/>
                  <dgm:constr type="ctrX" for="ch" forName="picture3" refType="w" fact="0.385"/>
                  <dgm:constr type="ctrY" for="ch" forName="picture3" refType="h" fact="0.6389"/>
                  <dgm:constr type="w" for="ch" forName="picture3" refType="w" fact="0.1429"/>
                  <dgm:constr type="h" for="ch" forName="picture3" refType="h" fact="0.1663"/>
                  <dgm:constr type="r" for="ch" forName="parTx4" refType="w" fact="0.2943"/>
                  <dgm:constr type="t" for="ch" forName="parTx4" refType="h" fact="0.4388"/>
                  <dgm:constr type="w" for="ch" forName="parTx4" refType="w" fact="0.3081"/>
                  <dgm:constr type="h" for="ch" forName="parTx4" refType="h" fact="0.0962"/>
                  <dgm:constr type="ctrX" for="ch" forName="picture4" refType="w" fact="0.3083"/>
                  <dgm:constr type="ctrY" for="ch" forName="picture4" refType="h" fact="0.4277"/>
                  <dgm:constr type="w" for="ch" forName="picture4" refType="w" fact="0.1429"/>
                  <dgm:constr type="h" for="ch" forName="picture4" refType="h" fact="0.1663"/>
                  <dgm:constr type="r" for="ch" forName="parTx5" refType="w" fact="0.2516"/>
                  <dgm:constr type="t" for="ch" forName="parTx5" refType="h" fact="0.2238"/>
                  <dgm:constr type="w" for="ch" forName="parTx5" refType="w" fact="0.3081"/>
                  <dgm:constr type="h" for="ch" forName="parTx5" refType="h" fact="0.0962"/>
                  <dgm:constr type="ctrX" for="ch" forName="picture5" refType="w" fact="0.2656"/>
                  <dgm:constr type="ctrY" for="ch" forName="picture5" refType="h" fact="0.2127"/>
                  <dgm:constr type="w" for="ch" forName="picture5" refType="w" fact="0.1429"/>
                  <dgm:constr type="h" for="ch" forName="picture5" refType="h" fact="0.1663"/>
                </dgm:constrLst>
              </dgm:else>
            </dgm:choose>
          </dgm:else>
        </dgm:choose>
      </dgm:if>
      <dgm:if name="Name52" axis="ch" ptType="node" func="cnt" op="equ" val="6">
        <dgm:choose name="Name53">
          <dgm:if name="Name54" func="var" arg="dir" op="equ" val="norm">
            <dgm:choose name="Name55">
              <dgm:if name="Name56" axis="des" func="maxDepth" op="gt" val="1">
                <dgm:alg type="composite">
                  <dgm:param type="ar" val="1.3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primFontSz" for="ch" forName="desTx5" refType="primFontSz" refFor="ch" refForName="desTx1" op="equ"/>
                  <dgm:constr type="primFontSz" for="ch" forName="desTx6" refType="primFontSz" refFor="ch" refForName="desTx1" op="equ"/>
                  <dgm:constr type="userD" refType="w" fact="0.0105"/>
                  <dgm:constr type="ctrX" for="ch" forName="dot1" refType="w" fact="0.3608"/>
                  <dgm:constr type="ctrY" for="ch" forName="dot1" refType="h" fact="0.8839"/>
                  <dgm:constr type="w" for="ch" forName="dot1" refType="userD"/>
                  <dgm:constr type="h" for="ch" forName="dot1" refType="userD"/>
                  <dgm:constr type="ctrX" for="ch" forName="dot2" refType="w" fact="0.3384"/>
                  <dgm:constr type="ctrY" for="ch" forName="dot2" refType="h" fact="0.8967"/>
                  <dgm:constr type="w" for="ch" forName="dot2" refType="userD"/>
                  <dgm:constr type="h" for="ch" forName="dot2" refType="userD"/>
                  <dgm:constr type="ctrX" for="ch" forName="dot3" refType="w" fact="0.3155"/>
                  <dgm:constr type="ctrY" for="ch" forName="dot3" refType="h" fact="0.9076"/>
                  <dgm:constr type="w" for="ch" forName="dot3" refType="userD"/>
                  <dgm:constr type="h" for="ch" forName="dot3" refType="userD"/>
                  <dgm:constr type="ctrX" for="ch" forName="dot4" refType="w" fact="0.2923"/>
                  <dgm:constr type="ctrY" for="ch" forName="dot4" refType="h" fact="0.9165"/>
                  <dgm:constr type="w" for="ch" forName="dot4" refType="userD"/>
                  <dgm:constr type="h" for="ch" forName="dot4" refType="userD"/>
                  <dgm:constr type="ctrX" for="ch" forName="dot5" refType="w" fact="0.2688"/>
                  <dgm:constr type="ctrY" for="ch" forName="dot5" refType="h" fact="0.9234"/>
                  <dgm:constr type="w" for="ch" forName="dot5" refType="userD"/>
                  <dgm:constr type="h" for="ch" forName="dot5" refType="userD"/>
                  <dgm:constr type="ctrX" for="ch" forName="dot6" refType="w" fact="0.4883"/>
                  <dgm:constr type="ctrY" for="ch" forName="dot6" refType="h" fact="0.764"/>
                  <dgm:constr type="w" for="ch" forName="dot6" refType="userD"/>
                  <dgm:constr type="h" for="ch" forName="dot6" refType="userD"/>
                  <dgm:constr type="ctrX" for="ch" forName="dot7" refType="w" fact="0.4695"/>
                  <dgm:constr type="ctrY" for="ch" forName="dot7" refType="h" fact="0.7878"/>
                  <dgm:constr type="w" for="ch" forName="dot7" refType="userD"/>
                  <dgm:constr type="h" for="ch" forName="dot7" refType="userD"/>
                  <dgm:constr type="ctrX" for="ch" forName="dot8" refType="w" fact="0.5696"/>
                  <dgm:constr type="ctrY" for="ch" forName="dot8" refType="h" fact="0.6227"/>
                  <dgm:constr type="w" for="ch" forName="dot8" refType="userD"/>
                  <dgm:constr type="h" for="ch" forName="dot8" refType="userD"/>
                  <dgm:constr type="ctrX" for="ch" forName="dot9" refType="w" fact="0.6247"/>
                  <dgm:constr type="ctrY" for="ch" forName="dot9" refType="h" fact="0.4556"/>
                  <dgm:constr type="w" for="ch" forName="dot9" refType="userD"/>
                  <dgm:constr type="h" for="ch" forName="dot9" refType="userD"/>
                  <dgm:constr type="ctrX" for="ch" forName="dot10" refType="w" fact="0.6509"/>
                  <dgm:constr type="ctrY" for="ch" forName="dot10" refType="h" fact="0.2816"/>
                  <dgm:constr type="w" for="ch" forName="dot10" refType="userD"/>
                  <dgm:constr type="h" for="ch" forName="dot10" refType="userD"/>
                  <dgm:constr type="ctrX" for="ch" forName="dotArrow1" refType="w" fact="0.6281"/>
                  <dgm:constr type="ctrY" for="ch" forName="dotArrow1" refType="h" fact="0.0748"/>
                  <dgm:constr type="w" for="ch" forName="dotArrow1" refType="userD"/>
                  <dgm:constr type="h" for="ch" forName="dotArrow1" refType="userD"/>
                  <dgm:constr type="ctrX" for="ch" forName="dotArrow2" refType="w" fact="0.6437"/>
                  <dgm:constr type="ctrY" for="ch" forName="dotArrow2" refType="h" fact="0.0581"/>
                  <dgm:constr type="w" for="ch" forName="dotArrow2" refType="userD"/>
                  <dgm:constr type="h" for="ch" forName="dotArrow2" refType="userD"/>
                  <dgm:constr type="ctrX" for="ch" forName="dotArrow3" refType="w" fact="0.6593"/>
                  <dgm:constr type="ctrY" for="ch" forName="dotArrow3" refType="h" fact="0.0414"/>
                  <dgm:constr type="w" for="ch" forName="dotArrow3" refType="userD"/>
                  <dgm:constr type="h" for="ch" forName="dotArrow3" refType="userD"/>
                  <dgm:constr type="ctrX" for="ch" forName="dotArrow4" refType="w" fact="0.675"/>
                  <dgm:constr type="ctrY" for="ch" forName="dotArrow4" refType="h" fact="0.0581"/>
                  <dgm:constr type="w" for="ch" forName="dotArrow4" refType="userD"/>
                  <dgm:constr type="h" for="ch" forName="dotArrow4" refType="userD"/>
                  <dgm:constr type="ctrX" for="ch" forName="dotArrow5" refType="w" fact="0.6906"/>
                  <dgm:constr type="ctrY" for="ch" forName="dotArrow5" refType="h" fact="0.0748"/>
                  <dgm:constr type="w" for="ch" forName="dotArrow5" refType="userD"/>
                  <dgm:constr type="h" for="ch" forName="dotArrow5" refType="userD"/>
                  <dgm:constr type="ctrX" for="ch" forName="dotArrow6" refType="w" fact="0.6593"/>
                  <dgm:constr type="ctrY" for="ch" forName="dotArrow6" refType="h" fact="0.0766"/>
                  <dgm:constr type="w" for="ch" forName="dotArrow6" refType="userD"/>
                  <dgm:constr type="h" for="ch" forName="dotArrow6" refType="userD"/>
                  <dgm:constr type="ctrX" for="ch" forName="dotArrow7" refType="w" fact="0.6593"/>
                  <dgm:constr type="ctrY" for="ch" forName="dotArrow7" refType="h" fact="0.1118"/>
                  <dgm:constr type="w" for="ch" forName="dotArrow7" refType="userD"/>
                  <dgm:constr type="h" for="ch" forName="dotArrow7" refType="userD"/>
                  <dgm:constr type="l" for="ch" forName="parTx1" refType="w" fact="0.2091"/>
                  <dgm:constr type="t" for="ch" forName="parTx1" refType="h" fact="0.9433"/>
                  <dgm:constr type="w" for="ch" forName="parTx1" refType="w" fact="0.2275"/>
                  <dgm:constr type="h" for="ch" forName="parTx1" refType="h" fact="0.0811"/>
                  <dgm:constr type="ctrX" for="ch" forName="picture1" refType="w" fact="0.1988"/>
                  <dgm:constr type="ctrY" for="ch" forName="picture1" refType="h" fact="0.9322"/>
                  <dgm:constr type="w" for="ch" forName="picture1" refType="w" fact="0.1055"/>
                  <dgm:constr type="h" for="ch" forName="picture1" refType="h" fact="0.1403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  <dgm:constr type="l" for="ch" forName="parTx2" refType="w" fact="0.4273"/>
                  <dgm:constr type="t" for="ch" forName="parTx2" refType="h" fact="0.8468"/>
                  <dgm:constr type="w" for="ch" forName="parTx2" refType="w" fact="0.2275"/>
                  <dgm:constr type="h" for="ch" forName="parTx2" refType="h" fact="0.0811"/>
                  <dgm:constr type="ctrX" for="ch" forName="picture2" refType="w" fact="0.4169"/>
                  <dgm:constr type="ctrY" for="ch" forName="picture2" refType="h" fact="0.8357"/>
                  <dgm:constr type="w" for="ch" forName="picture2" refType="w" fact="0.1055"/>
                  <dgm:constr type="h" for="ch" forName="picture2" refType="h" fact="0.1403"/>
                  <dgm:constr type="l" for="ch" forName="desTx2" refType="r" refFor="ch" refForName="parTx2"/>
                  <dgm:constr type="r" for="ch" forName="desTx2" refType="w"/>
                  <dgm:constr type="t" for="ch" forName="desTx2" refType="t" refFor="ch" refForName="parTx2"/>
                  <dgm:constr type="h" for="ch" forName="desTx2" refType="h" refFor="ch" refForName="parTx2"/>
                  <dgm:constr type="l" for="ch" forName="parTx3" refType="w" fact="0.5349"/>
                  <dgm:constr type="t" for="ch" forName="parTx3" refType="h" fact="0.7023"/>
                  <dgm:constr type="w" for="ch" forName="parTx3" refType="w" fact="0.2275"/>
                  <dgm:constr type="h" for="ch" forName="parTx3" refType="h" fact="0.0811"/>
                  <dgm:constr type="ctrX" for="ch" forName="picture3" refType="w" fact="0.5245"/>
                  <dgm:constr type="ctrY" for="ch" forName="picture3" refType="h" fact="0.6912"/>
                  <dgm:constr type="w" for="ch" forName="picture3" refType="w" fact="0.1055"/>
                  <dgm:constr type="h" for="ch" forName="picture3" refType="h" fact="0.1403"/>
                  <dgm:constr type="l" for="ch" forName="desTx3" refType="r" refFor="ch" refForName="parTx3"/>
                  <dgm:constr type="r" for="ch" forName="desTx3" refType="w"/>
                  <dgm:constr type="t" for="ch" forName="desTx3" refType="t" refFor="ch" refForName="parTx3"/>
                  <dgm:constr type="h" for="ch" forName="desTx3" refType="h" refFor="ch" refForName="parTx3"/>
                  <dgm:constr type="l" for="ch" forName="parTx4" refType="w" fact="0.5998"/>
                  <dgm:constr type="t" for="ch" forName="parTx4" refType="h" fact="0.5441"/>
                  <dgm:constr type="w" for="ch" forName="parTx4" refType="w" fact="0.2275"/>
                  <dgm:constr type="h" for="ch" forName="parTx4" refType="h" fact="0.0811"/>
                  <dgm:constr type="ctrX" for="ch" forName="picture4" refType="w" fact="0.5894"/>
                  <dgm:constr type="ctrY" for="ch" forName="picture4" refType="h" fact="0.533"/>
                  <dgm:constr type="w" for="ch" forName="picture4" refType="w" fact="0.1055"/>
                  <dgm:constr type="h" for="ch" forName="picture4" refType="h" fact="0.1403"/>
                  <dgm:constr type="l" for="ch" forName="desTx4" refType="r" refFor="ch" refForName="parTx4"/>
                  <dgm:constr type="r" for="ch" forName="desTx4" refType="w"/>
                  <dgm:constr type="t" for="ch" forName="desTx4" refType="t" refFor="ch" refForName="parTx4"/>
                  <dgm:constr type="h" for="ch" forName="desTx4" refType="h" refFor="ch" refForName="parTx4"/>
                  <dgm:constr type="l" for="ch" forName="parTx5" refType="w" fact="0.6416"/>
                  <dgm:constr type="t" for="ch" forName="parTx5" refType="h" fact="0.3737"/>
                  <dgm:constr type="w" for="ch" forName="parTx5" refType="w" fact="0.2275"/>
                  <dgm:constr type="h" for="ch" forName="parTx5" refType="h" fact="0.0811"/>
                  <dgm:constr type="ctrX" for="ch" forName="picture5" refType="w" fact="0.6313"/>
                  <dgm:constr type="ctrY" for="ch" forName="picture5" refType="h" fact="0.3626"/>
                  <dgm:constr type="w" for="ch" forName="picture5" refType="w" fact="0.1055"/>
                  <dgm:constr type="h" for="ch" forName="picture5" refType="h" fact="0.1403"/>
                  <dgm:constr type="l" for="ch" forName="desTx5" refType="r" refFor="ch" refForName="parTx5"/>
                  <dgm:constr type="r" for="ch" forName="desTx5" refType="w"/>
                  <dgm:constr type="t" for="ch" forName="desTx5" refType="t" refFor="ch" refForName="parTx5"/>
                  <dgm:constr type="h" for="ch" forName="desTx5" refType="h" refFor="ch" refForName="parTx5"/>
                  <dgm:constr type="l" for="ch" forName="parTx6" refType="w" fact="0.6644"/>
                  <dgm:constr type="t" for="ch" forName="parTx6" refType="h" fact="0.2061"/>
                  <dgm:constr type="w" for="ch" forName="parTx6" refType="w" fact="0.2275"/>
                  <dgm:constr type="h" for="ch" forName="parTx6" refType="h" fact="0.0811"/>
                  <dgm:constr type="ctrX" for="ch" forName="picture6" refType="w" fact="0.6541"/>
                  <dgm:constr type="ctrY" for="ch" forName="picture6" refType="h" fact="0.195"/>
                  <dgm:constr type="w" for="ch" forName="picture6" refType="w" fact="0.1055"/>
                  <dgm:constr type="h" for="ch" forName="picture6" refType="h" fact="0.1403"/>
                  <dgm:constr type="l" for="ch" forName="desTx6" refType="r" refFor="ch" refForName="parTx6"/>
                  <dgm:constr type="r" for="ch" forName="desTx6" refType="w"/>
                  <dgm:constr type="t" for="ch" forName="desTx6" refType="t" refFor="ch" refForName="parTx6"/>
                  <dgm:constr type="h" for="ch" forName="desTx6" refType="h" refFor="ch" refForName="parTx6"/>
                </dgm:constrLst>
              </dgm:if>
              <dgm:else name="Name57">
                <dgm:alg type="composite">
                  <dgm:param type="ar" val="1.122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userD" refType="w" fact="0.0125"/>
                  <dgm:constr type="ctrX" for="ch" forName="dot1" refType="w" fact="0.4276"/>
                  <dgm:constr type="ctrY" for="ch" forName="dot1" refType="h" fact="0.8839"/>
                  <dgm:constr type="w" for="ch" forName="dot1" refType="userD"/>
                  <dgm:constr type="h" for="ch" forName="dot1" refType="userD"/>
                  <dgm:constr type="ctrX" for="ch" forName="dot2" refType="w" fact="0.401"/>
                  <dgm:constr type="ctrY" for="ch" forName="dot2" refType="h" fact="0.8967"/>
                  <dgm:constr type="w" for="ch" forName="dot2" refType="userD"/>
                  <dgm:constr type="h" for="ch" forName="dot2" refType="userD"/>
                  <dgm:constr type="ctrX" for="ch" forName="dot3" refType="w" fact="0.3739"/>
                  <dgm:constr type="ctrY" for="ch" forName="dot3" refType="h" fact="0.9076"/>
                  <dgm:constr type="w" for="ch" forName="dot3" refType="userD"/>
                  <dgm:constr type="h" for="ch" forName="dot3" refType="userD"/>
                  <dgm:constr type="ctrX" for="ch" forName="dot4" refType="w" fact="0.3464"/>
                  <dgm:constr type="ctrY" for="ch" forName="dot4" refType="h" fact="0.9165"/>
                  <dgm:constr type="w" for="ch" forName="dot4" refType="userD"/>
                  <dgm:constr type="h" for="ch" forName="dot4" refType="userD"/>
                  <dgm:constr type="ctrX" for="ch" forName="dot5" refType="w" fact="0.3186"/>
                  <dgm:constr type="ctrY" for="ch" forName="dot5" refType="h" fact="0.9234"/>
                  <dgm:constr type="w" for="ch" forName="dot5" refType="userD"/>
                  <dgm:constr type="h" for="ch" forName="dot5" refType="userD"/>
                  <dgm:constr type="ctrX" for="ch" forName="dot6" refType="w" fact="0.5786"/>
                  <dgm:constr type="ctrY" for="ch" forName="dot6" refType="h" fact="0.764"/>
                  <dgm:constr type="w" for="ch" forName="dot6" refType="userD"/>
                  <dgm:constr type="h" for="ch" forName="dot6" refType="userD"/>
                  <dgm:constr type="ctrX" for="ch" forName="dot7" refType="w" fact="0.5564"/>
                  <dgm:constr type="ctrY" for="ch" forName="dot7" refType="h" fact="0.7878"/>
                  <dgm:constr type="w" for="ch" forName="dot7" refType="userD"/>
                  <dgm:constr type="h" for="ch" forName="dot7" refType="userD"/>
                  <dgm:constr type="ctrX" for="ch" forName="dot8" refType="w" fact="0.675"/>
                  <dgm:constr type="ctrY" for="ch" forName="dot8" refType="h" fact="0.6227"/>
                  <dgm:constr type="w" for="ch" forName="dot8" refType="userD"/>
                  <dgm:constr type="h" for="ch" forName="dot8" refType="userD"/>
                  <dgm:constr type="ctrX" for="ch" forName="dot9" refType="w" fact="0.7403"/>
                  <dgm:constr type="ctrY" for="ch" forName="dot9" refType="h" fact="0.4556"/>
                  <dgm:constr type="w" for="ch" forName="dot9" refType="userD"/>
                  <dgm:constr type="h" for="ch" forName="dot9" refType="userD"/>
                  <dgm:constr type="ctrX" for="ch" forName="dot10" refType="w" fact="0.7714"/>
                  <dgm:constr type="ctrY" for="ch" forName="dot10" refType="h" fact="0.2816"/>
                  <dgm:constr type="w" for="ch" forName="dot10" refType="userD"/>
                  <dgm:constr type="h" for="ch" forName="dot10" refType="userD"/>
                  <dgm:constr type="ctrX" for="ch" forName="dotArrow1" refType="w" fact="0.7443"/>
                  <dgm:constr type="ctrY" for="ch" forName="dotArrow1" refType="h" fact="0.0748"/>
                  <dgm:constr type="w" for="ch" forName="dotArrow1" refType="userD"/>
                  <dgm:constr type="h" for="ch" forName="dotArrow1" refType="userD"/>
                  <dgm:constr type="ctrX" for="ch" forName="dotArrow2" refType="w" fact="0.7628"/>
                  <dgm:constr type="ctrY" for="ch" forName="dotArrow2" refType="h" fact="0.0581"/>
                  <dgm:constr type="w" for="ch" forName="dotArrow2" refType="userD"/>
                  <dgm:constr type="h" for="ch" forName="dotArrow2" refType="userD"/>
                  <dgm:constr type="ctrX" for="ch" forName="dotArrow3" refType="w" fact="0.7814"/>
                  <dgm:constr type="ctrY" for="ch" forName="dotArrow3" refType="h" fact="0.0414"/>
                  <dgm:constr type="w" for="ch" forName="dotArrow3" refType="userD"/>
                  <dgm:constr type="h" for="ch" forName="dotArrow3" refType="userD"/>
                  <dgm:constr type="ctrX" for="ch" forName="dotArrow4" refType="w" fact="0.7999"/>
                  <dgm:constr type="ctrY" for="ch" forName="dotArrow4" refType="h" fact="0.0581"/>
                  <dgm:constr type="w" for="ch" forName="dotArrow4" refType="userD"/>
                  <dgm:constr type="h" for="ch" forName="dotArrow4" refType="userD"/>
                  <dgm:constr type="ctrX" for="ch" forName="dotArrow5" refType="w" fact="0.8184"/>
                  <dgm:constr type="ctrY" for="ch" forName="dotArrow5" refType="h" fact="0.0748"/>
                  <dgm:constr type="w" for="ch" forName="dotArrow5" refType="userD"/>
                  <dgm:constr type="h" for="ch" forName="dotArrow5" refType="userD"/>
                  <dgm:constr type="ctrX" for="ch" forName="dotArrow6" refType="w" fact="0.7814"/>
                  <dgm:constr type="ctrY" for="ch" forName="dotArrow6" refType="h" fact="0.0766"/>
                  <dgm:constr type="w" for="ch" forName="dotArrow6" refType="userD"/>
                  <dgm:constr type="h" for="ch" forName="dotArrow6" refType="userD"/>
                  <dgm:constr type="ctrX" for="ch" forName="dotArrow7" refType="w" fact="0.7814"/>
                  <dgm:constr type="ctrY" for="ch" forName="dotArrow7" refType="h" fact="0.1118"/>
                  <dgm:constr type="w" for="ch" forName="dotArrow7" refType="userD"/>
                  <dgm:constr type="h" for="ch" forName="dotArrow7" refType="userD"/>
                  <dgm:constr type="l" for="ch" forName="parTx1" refType="w" fact="0.2479"/>
                  <dgm:constr type="t" for="ch" forName="parTx1" refType="h" fact="0.9416"/>
                  <dgm:constr type="w" for="ch" forName="parTx1" refType="w" fact="0.2696"/>
                  <dgm:constr type="h" for="ch" forName="parTx1" refType="h" fact="0.0811"/>
                  <dgm:constr type="ctrX" for="ch" forName="picture1" refType="w" fact="0.2356"/>
                  <dgm:constr type="ctrY" for="ch" forName="picture1" refType="h" fact="0.9322"/>
                  <dgm:constr type="w" for="ch" forName="picture1" refType="w" fact="0.125"/>
                  <dgm:constr type="h" for="ch" forName="picture1" refType="h" fact="0.1403"/>
                  <dgm:constr type="l" for="ch" forName="parTx2" refType="w" fact="0.5064"/>
                  <dgm:constr type="t" for="ch" forName="parTx2" refType="h" fact="0.8451"/>
                  <dgm:constr type="w" for="ch" forName="parTx2" refType="w" fact="0.2696"/>
                  <dgm:constr type="h" for="ch" forName="parTx2" refType="h" fact="0.0811"/>
                  <dgm:constr type="ctrX" for="ch" forName="picture2" refType="w" fact="0.4941"/>
                  <dgm:constr type="ctrY" for="ch" forName="picture2" refType="h" fact="0.8357"/>
                  <dgm:constr type="w" for="ch" forName="picture2" refType="w" fact="0.125"/>
                  <dgm:constr type="h" for="ch" forName="picture2" refType="h" fact="0.1403"/>
                  <dgm:constr type="l" for="ch" forName="parTx3" refType="w" fact="0.6339"/>
                  <dgm:constr type="t" for="ch" forName="parTx3" refType="h" fact="0.7006"/>
                  <dgm:constr type="w" for="ch" forName="parTx3" refType="w" fact="0.2696"/>
                  <dgm:constr type="h" for="ch" forName="parTx3" refType="h" fact="0.0811"/>
                  <dgm:constr type="ctrX" for="ch" forName="picture3" refType="w" fact="0.6216"/>
                  <dgm:constr type="ctrY" for="ch" forName="picture3" refType="h" fact="0.6912"/>
                  <dgm:constr type="w" for="ch" forName="picture3" refType="w" fact="0.125"/>
                  <dgm:constr type="h" for="ch" forName="picture3" refType="h" fact="0.1403"/>
                  <dgm:constr type="l" for="ch" forName="parTx4" refType="w" fact="0.7108"/>
                  <dgm:constr type="t" for="ch" forName="parTx4" refType="h" fact="0.5424"/>
                  <dgm:constr type="w" for="ch" forName="parTx4" refType="w" fact="0.2696"/>
                  <dgm:constr type="h" for="ch" forName="parTx4" refType="h" fact="0.0811"/>
                  <dgm:constr type="ctrX" for="ch" forName="picture4" refType="w" fact="0.6985"/>
                  <dgm:constr type="ctrY" for="ch" forName="picture4" refType="h" fact="0.533"/>
                  <dgm:constr type="w" for="ch" forName="picture4" refType="w" fact="0.125"/>
                  <dgm:constr type="h" for="ch" forName="picture4" refType="h" fact="0.1403"/>
                  <dgm:constr type="l" for="ch" forName="parTx5" refType="w" fact="0.7604"/>
                  <dgm:constr type="t" for="ch" forName="parTx5" refType="h" fact="0.372"/>
                  <dgm:constr type="w" for="ch" forName="parTx5" refType="w" fact="0.2696"/>
                  <dgm:constr type="h" for="ch" forName="parTx5" refType="h" fact="0.0811"/>
                  <dgm:constr type="ctrX" for="ch" forName="picture5" refType="w" fact="0.7481"/>
                  <dgm:constr type="ctrY" for="ch" forName="picture5" refType="h" fact="0.3626"/>
                  <dgm:constr type="w" for="ch" forName="picture5" refType="w" fact="0.125"/>
                  <dgm:constr type="h" for="ch" forName="picture5" refType="h" fact="0.1403"/>
                  <dgm:constr type="l" for="ch" forName="parTx6" refType="w" fact="0.7874"/>
                  <dgm:constr type="t" for="ch" forName="parTx6" refType="h" fact="0.2044"/>
                  <dgm:constr type="w" for="ch" forName="parTx6" refType="w" fact="0.2696"/>
                  <dgm:constr type="h" for="ch" forName="parTx6" refType="h" fact="0.0811"/>
                  <dgm:constr type="ctrX" for="ch" forName="picture6" refType="w" fact="0.7751"/>
                  <dgm:constr type="ctrY" for="ch" forName="picture6" refType="h" fact="0.195"/>
                  <dgm:constr type="w" for="ch" forName="picture6" refType="w" fact="0.125"/>
                  <dgm:constr type="h" for="ch" forName="picture6" refType="h" fact="0.1403"/>
                </dgm:constrLst>
              </dgm:else>
            </dgm:choose>
          </dgm:if>
          <dgm:else name="Name58">
            <dgm:choose name="Name59">
              <dgm:if name="Name60" axis="des" func="maxDepth" op="gt" val="1">
                <dgm:alg type="composite">
                  <dgm:param type="ar" val="1.3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primFontSz" for="ch" forName="desTx5" refType="primFontSz" refFor="ch" refForName="desTx1" op="equ"/>
                  <dgm:constr type="primFontSz" for="ch" forName="desTx6" refType="primFontSz" refFor="ch" refForName="desTx1" op="equ"/>
                  <dgm:constr type="userD" refType="w" fact="0.0105"/>
                  <dgm:constr type="ctrX" for="ch" forName="dot1" refType="w" fact="0.6392"/>
                  <dgm:constr type="ctrY" for="ch" forName="dot1" refType="h" fact="0.8839"/>
                  <dgm:constr type="w" for="ch" forName="dot1" refType="userD"/>
                  <dgm:constr type="h" for="ch" forName="dot1" refType="userD"/>
                  <dgm:constr type="ctrX" for="ch" forName="dot2" refType="w" fact="0.6616"/>
                  <dgm:constr type="ctrY" for="ch" forName="dot2" refType="h" fact="0.8967"/>
                  <dgm:constr type="w" for="ch" forName="dot2" refType="userD"/>
                  <dgm:constr type="h" for="ch" forName="dot2" refType="userD"/>
                  <dgm:constr type="ctrX" for="ch" forName="dot3" refType="w" fact="0.6845"/>
                  <dgm:constr type="ctrY" for="ch" forName="dot3" refType="h" fact="0.9076"/>
                  <dgm:constr type="w" for="ch" forName="dot3" refType="userD"/>
                  <dgm:constr type="h" for="ch" forName="dot3" refType="userD"/>
                  <dgm:constr type="ctrX" for="ch" forName="dot4" refType="w" fact="0.7077"/>
                  <dgm:constr type="ctrY" for="ch" forName="dot4" refType="h" fact="0.9165"/>
                  <dgm:constr type="w" for="ch" forName="dot4" refType="userD"/>
                  <dgm:constr type="h" for="ch" forName="dot4" refType="userD"/>
                  <dgm:constr type="ctrX" for="ch" forName="dot5" refType="w" fact="0.7312"/>
                  <dgm:constr type="ctrY" for="ch" forName="dot5" refType="h" fact="0.9234"/>
                  <dgm:constr type="w" for="ch" forName="dot5" refType="userD"/>
                  <dgm:constr type="h" for="ch" forName="dot5" refType="userD"/>
                  <dgm:constr type="ctrX" for="ch" forName="dot6" refType="w" fact="0.5117"/>
                  <dgm:constr type="ctrY" for="ch" forName="dot6" refType="h" fact="0.764"/>
                  <dgm:constr type="w" for="ch" forName="dot6" refType="userD"/>
                  <dgm:constr type="h" for="ch" forName="dot6" refType="userD"/>
                  <dgm:constr type="ctrX" for="ch" forName="dot7" refType="w" fact="0.5305"/>
                  <dgm:constr type="ctrY" for="ch" forName="dot7" refType="h" fact="0.7878"/>
                  <dgm:constr type="w" for="ch" forName="dot7" refType="userD"/>
                  <dgm:constr type="h" for="ch" forName="dot7" refType="userD"/>
                  <dgm:constr type="ctrX" for="ch" forName="dot8" refType="w" fact="0.4304"/>
                  <dgm:constr type="ctrY" for="ch" forName="dot8" refType="h" fact="0.6227"/>
                  <dgm:constr type="w" for="ch" forName="dot8" refType="userD"/>
                  <dgm:constr type="h" for="ch" forName="dot8" refType="userD"/>
                  <dgm:constr type="ctrX" for="ch" forName="dot9" refType="w" fact="0.3753"/>
                  <dgm:constr type="ctrY" for="ch" forName="dot9" refType="h" fact="0.4556"/>
                  <dgm:constr type="w" for="ch" forName="dot9" refType="userD"/>
                  <dgm:constr type="h" for="ch" forName="dot9" refType="userD"/>
                  <dgm:constr type="ctrX" for="ch" forName="dot10" refType="w" fact="0.3491"/>
                  <dgm:constr type="ctrY" for="ch" forName="dot10" refType="h" fact="0.2816"/>
                  <dgm:constr type="w" for="ch" forName="dot10" refType="userD"/>
                  <dgm:constr type="h" for="ch" forName="dot10" refType="userD"/>
                  <dgm:constr type="ctrX" for="ch" forName="dotArrow1" refType="w" fact="0.3719"/>
                  <dgm:constr type="ctrY" for="ch" forName="dotArrow1" refType="h" fact="0.0748"/>
                  <dgm:constr type="w" for="ch" forName="dotArrow1" refType="userD"/>
                  <dgm:constr type="h" for="ch" forName="dotArrow1" refType="userD"/>
                  <dgm:constr type="ctrX" for="ch" forName="dotArrow2" refType="w" fact="0.3563"/>
                  <dgm:constr type="ctrY" for="ch" forName="dotArrow2" refType="h" fact="0.0581"/>
                  <dgm:constr type="w" for="ch" forName="dotArrow2" refType="userD"/>
                  <dgm:constr type="h" for="ch" forName="dotArrow2" refType="userD"/>
                  <dgm:constr type="ctrX" for="ch" forName="dotArrow3" refType="w" fact="0.3407"/>
                  <dgm:constr type="ctrY" for="ch" forName="dotArrow3" refType="h" fact="0.0414"/>
                  <dgm:constr type="w" for="ch" forName="dotArrow3" refType="userD"/>
                  <dgm:constr type="h" for="ch" forName="dotArrow3" refType="userD"/>
                  <dgm:constr type="ctrX" for="ch" forName="dotArrow4" refType="w" fact="0.325"/>
                  <dgm:constr type="ctrY" for="ch" forName="dotArrow4" refType="h" fact="0.0581"/>
                  <dgm:constr type="w" for="ch" forName="dotArrow4" refType="userD"/>
                  <dgm:constr type="h" for="ch" forName="dotArrow4" refType="userD"/>
                  <dgm:constr type="ctrX" for="ch" forName="dotArrow5" refType="w" fact="0.3094"/>
                  <dgm:constr type="ctrY" for="ch" forName="dotArrow5" refType="h" fact="0.0748"/>
                  <dgm:constr type="w" for="ch" forName="dotArrow5" refType="userD"/>
                  <dgm:constr type="h" for="ch" forName="dotArrow5" refType="userD"/>
                  <dgm:constr type="ctrX" for="ch" forName="dotArrow6" refType="w" fact="0.3407"/>
                  <dgm:constr type="ctrY" for="ch" forName="dotArrow6" refType="h" fact="0.0766"/>
                  <dgm:constr type="w" for="ch" forName="dotArrow6" refType="userD"/>
                  <dgm:constr type="h" for="ch" forName="dotArrow6" refType="userD"/>
                  <dgm:constr type="ctrX" for="ch" forName="dotArrow7" refType="w" fact="0.3407"/>
                  <dgm:constr type="ctrY" for="ch" forName="dotArrow7" refType="h" fact="0.1118"/>
                  <dgm:constr type="w" for="ch" forName="dotArrow7" refType="userD"/>
                  <dgm:constr type="h" for="ch" forName="dotArrow7" refType="userD"/>
                  <dgm:constr type="r" for="ch" forName="parTx1" refType="w" fact="0.7909"/>
                  <dgm:constr type="t" for="ch" forName="parTx1" refType="h" fact="0.9433"/>
                  <dgm:constr type="w" for="ch" forName="parTx1" refType="w" fact="0.2275"/>
                  <dgm:constr type="h" for="ch" forName="parTx1" refType="h" fact="0.0811"/>
                  <dgm:constr type="ctrX" for="ch" forName="picture1" refType="w" fact="0.8012"/>
                  <dgm:constr type="ctrY" for="ch" forName="picture1" refType="h" fact="0.9322"/>
                  <dgm:constr type="w" for="ch" forName="picture1" refType="w" fact="0.1055"/>
                  <dgm:constr type="h" for="ch" forName="picture1" refType="h" fact="0.1403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  <dgm:constr type="r" for="ch" forName="parTx2" refType="w" fact="0.5727"/>
                  <dgm:constr type="t" for="ch" forName="parTx2" refType="h" fact="0.8468"/>
                  <dgm:constr type="w" for="ch" forName="parTx2" refType="w" fact="0.2275"/>
                  <dgm:constr type="h" for="ch" forName="parTx2" refType="h" fact="0.0811"/>
                  <dgm:constr type="ctrX" for="ch" forName="picture2" refType="w" fact="0.5831"/>
                  <dgm:constr type="ctrY" for="ch" forName="picture2" refType="h" fact="0.8357"/>
                  <dgm:constr type="w" for="ch" forName="picture2" refType="w" fact="0.1055"/>
                  <dgm:constr type="h" for="ch" forName="picture2" refType="h" fact="0.1403"/>
                  <dgm:constr type="r" for="ch" forName="desTx2" refType="l" refFor="ch" refForName="parTx2"/>
                  <dgm:constr type="l" for="ch" forName="desTx2"/>
                  <dgm:constr type="t" for="ch" forName="desTx2" refType="t" refFor="ch" refForName="parTx2"/>
                  <dgm:constr type="h" for="ch" forName="desTx2" refType="h" refFor="ch" refForName="parTx2"/>
                  <dgm:constr type="r" for="ch" forName="parTx3" refType="w" fact="0.4651"/>
                  <dgm:constr type="t" for="ch" forName="parTx3" refType="h" fact="0.7023"/>
                  <dgm:constr type="w" for="ch" forName="parTx3" refType="w" fact="0.2275"/>
                  <dgm:constr type="h" for="ch" forName="parTx3" refType="h" fact="0.0811"/>
                  <dgm:constr type="ctrX" for="ch" forName="picture3" refType="w" fact="0.4755"/>
                  <dgm:constr type="ctrY" for="ch" forName="picture3" refType="h" fact="0.6912"/>
                  <dgm:constr type="w" for="ch" forName="picture3" refType="w" fact="0.1055"/>
                  <dgm:constr type="h" for="ch" forName="picture3" refType="h" fact="0.1403"/>
                  <dgm:constr type="r" for="ch" forName="desTx3" refType="l" refFor="ch" refForName="parTx3"/>
                  <dgm:constr type="l" for="ch" forName="desTx3"/>
                  <dgm:constr type="t" for="ch" forName="desTx3" refType="t" refFor="ch" refForName="parTx3"/>
                  <dgm:constr type="h" for="ch" forName="desTx3" refType="h" refFor="ch" refForName="parTx3"/>
                  <dgm:constr type="r" for="ch" forName="parTx4" refType="w" fact="0.4002"/>
                  <dgm:constr type="t" for="ch" forName="parTx4" refType="h" fact="0.5441"/>
                  <dgm:constr type="w" for="ch" forName="parTx4" refType="w" fact="0.2275"/>
                  <dgm:constr type="h" for="ch" forName="parTx4" refType="h" fact="0.0811"/>
                  <dgm:constr type="ctrX" for="ch" forName="picture4" refType="w" fact="0.4106"/>
                  <dgm:constr type="ctrY" for="ch" forName="picture4" refType="h" fact="0.533"/>
                  <dgm:constr type="w" for="ch" forName="picture4" refType="w" fact="0.1055"/>
                  <dgm:constr type="h" for="ch" forName="picture4" refType="h" fact="0.1403"/>
                  <dgm:constr type="r" for="ch" forName="desTx4" refType="l" refFor="ch" refForName="parTx4"/>
                  <dgm:constr type="l" for="ch" forName="desTx4"/>
                  <dgm:constr type="t" for="ch" forName="desTx4" refType="t" refFor="ch" refForName="parTx4"/>
                  <dgm:constr type="h" for="ch" forName="desTx4" refType="h" refFor="ch" refForName="parTx4"/>
                  <dgm:constr type="r" for="ch" forName="parTx5" refType="w" fact="0.3584"/>
                  <dgm:constr type="t" for="ch" forName="parTx5" refType="h" fact="0.3737"/>
                  <dgm:constr type="w" for="ch" forName="parTx5" refType="w" fact="0.2275"/>
                  <dgm:constr type="h" for="ch" forName="parTx5" refType="h" fact="0.0811"/>
                  <dgm:constr type="ctrX" for="ch" forName="picture5" refType="w" fact="0.3687"/>
                  <dgm:constr type="ctrY" for="ch" forName="picture5" refType="h" fact="0.3626"/>
                  <dgm:constr type="w" for="ch" forName="picture5" refType="w" fact="0.1055"/>
                  <dgm:constr type="h" for="ch" forName="picture5" refType="h" fact="0.1403"/>
                  <dgm:constr type="r" for="ch" forName="desTx5" refType="l" refFor="ch" refForName="parTx5"/>
                  <dgm:constr type="l" for="ch" forName="desTx5"/>
                  <dgm:constr type="t" for="ch" forName="desTx5" refType="t" refFor="ch" refForName="parTx5"/>
                  <dgm:constr type="h" for="ch" forName="desTx5" refType="h" refFor="ch" refForName="parTx5"/>
                  <dgm:constr type="r" for="ch" forName="parTx6" refType="w" fact="0.3356"/>
                  <dgm:constr type="t" for="ch" forName="parTx6" refType="h" fact="0.2061"/>
                  <dgm:constr type="w" for="ch" forName="parTx6" refType="w" fact="0.2275"/>
                  <dgm:constr type="h" for="ch" forName="parTx6" refType="h" fact="0.0811"/>
                  <dgm:constr type="ctrX" for="ch" forName="picture6" refType="w" fact="0.3459"/>
                  <dgm:constr type="ctrY" for="ch" forName="picture6" refType="h" fact="0.195"/>
                  <dgm:constr type="w" for="ch" forName="picture6" refType="w" fact="0.1055"/>
                  <dgm:constr type="h" for="ch" forName="picture6" refType="h" fact="0.1403"/>
                  <dgm:constr type="r" for="ch" forName="desTx6" refType="l" refFor="ch" refForName="parTx6"/>
                  <dgm:constr type="l" for="ch" forName="desTx6"/>
                  <dgm:constr type="t" for="ch" forName="desTx6" refType="t" refFor="ch" refForName="parTx6"/>
                  <dgm:constr type="h" for="ch" forName="desTx6" refType="h" refFor="ch" refForName="parTx6"/>
                </dgm:constrLst>
              </dgm:if>
              <dgm:else name="Name61">
                <dgm:alg type="composite">
                  <dgm:param type="ar" val="1.122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userD" refType="w" fact="0.0125"/>
                  <dgm:constr type="ctrX" for="ch" forName="dot1" refType="w" fact="0.5724"/>
                  <dgm:constr type="ctrY" for="ch" forName="dot1" refType="h" fact="0.8839"/>
                  <dgm:constr type="w" for="ch" forName="dot1" refType="userD"/>
                  <dgm:constr type="h" for="ch" forName="dot1" refType="userD"/>
                  <dgm:constr type="ctrX" for="ch" forName="dot2" refType="w" fact="0.599"/>
                  <dgm:constr type="ctrY" for="ch" forName="dot2" refType="h" fact="0.8967"/>
                  <dgm:constr type="w" for="ch" forName="dot2" refType="userD"/>
                  <dgm:constr type="h" for="ch" forName="dot2" refType="userD"/>
                  <dgm:constr type="ctrX" for="ch" forName="dot3" refType="w" fact="0.6261"/>
                  <dgm:constr type="ctrY" for="ch" forName="dot3" refType="h" fact="0.9076"/>
                  <dgm:constr type="w" for="ch" forName="dot3" refType="userD"/>
                  <dgm:constr type="h" for="ch" forName="dot3" refType="userD"/>
                  <dgm:constr type="ctrX" for="ch" forName="dot4" refType="w" fact="0.6536"/>
                  <dgm:constr type="ctrY" for="ch" forName="dot4" refType="h" fact="0.9165"/>
                  <dgm:constr type="w" for="ch" forName="dot4" refType="userD"/>
                  <dgm:constr type="h" for="ch" forName="dot4" refType="userD"/>
                  <dgm:constr type="ctrX" for="ch" forName="dot5" refType="w" fact="0.6814"/>
                  <dgm:constr type="ctrY" for="ch" forName="dot5" refType="h" fact="0.9234"/>
                  <dgm:constr type="w" for="ch" forName="dot5" refType="userD"/>
                  <dgm:constr type="h" for="ch" forName="dot5" refType="userD"/>
                  <dgm:constr type="ctrX" for="ch" forName="dot6" refType="w" fact="0.4214"/>
                  <dgm:constr type="ctrY" for="ch" forName="dot6" refType="h" fact="0.764"/>
                  <dgm:constr type="w" for="ch" forName="dot6" refType="userD"/>
                  <dgm:constr type="h" for="ch" forName="dot6" refType="userD"/>
                  <dgm:constr type="ctrX" for="ch" forName="dot7" refType="w" fact="0.4436"/>
                  <dgm:constr type="ctrY" for="ch" forName="dot7" refType="h" fact="0.7878"/>
                  <dgm:constr type="w" for="ch" forName="dot7" refType="userD"/>
                  <dgm:constr type="h" for="ch" forName="dot7" refType="userD"/>
                  <dgm:constr type="ctrX" for="ch" forName="dot8" refType="w" fact="0.325"/>
                  <dgm:constr type="ctrY" for="ch" forName="dot8" refType="h" fact="0.6227"/>
                  <dgm:constr type="w" for="ch" forName="dot8" refType="userD"/>
                  <dgm:constr type="h" for="ch" forName="dot8" refType="userD"/>
                  <dgm:constr type="ctrX" for="ch" forName="dot9" refType="w" fact="0.2597"/>
                  <dgm:constr type="ctrY" for="ch" forName="dot9" refType="h" fact="0.4556"/>
                  <dgm:constr type="w" for="ch" forName="dot9" refType="userD"/>
                  <dgm:constr type="h" for="ch" forName="dot9" refType="userD"/>
                  <dgm:constr type="ctrX" for="ch" forName="dot10" refType="w" fact="0.2286"/>
                  <dgm:constr type="ctrY" for="ch" forName="dot10" refType="h" fact="0.2816"/>
                  <dgm:constr type="w" for="ch" forName="dot10" refType="userD"/>
                  <dgm:constr type="h" for="ch" forName="dot10" refType="userD"/>
                  <dgm:constr type="ctrX" for="ch" forName="dotArrow1" refType="w" fact="0.2557"/>
                  <dgm:constr type="ctrY" for="ch" forName="dotArrow1" refType="h" fact="0.0748"/>
                  <dgm:constr type="w" for="ch" forName="dotArrow1" refType="userD"/>
                  <dgm:constr type="h" for="ch" forName="dotArrow1" refType="userD"/>
                  <dgm:constr type="ctrX" for="ch" forName="dotArrow2" refType="w" fact="0.2372"/>
                  <dgm:constr type="ctrY" for="ch" forName="dotArrow2" refType="h" fact="0.0581"/>
                  <dgm:constr type="w" for="ch" forName="dotArrow2" refType="userD"/>
                  <dgm:constr type="h" for="ch" forName="dotArrow2" refType="userD"/>
                  <dgm:constr type="ctrX" for="ch" forName="dotArrow3" refType="w" fact="0.2187"/>
                  <dgm:constr type="ctrY" for="ch" forName="dotArrow3" refType="h" fact="0.0414"/>
                  <dgm:constr type="w" for="ch" forName="dotArrow3" refType="userD"/>
                  <dgm:constr type="h" for="ch" forName="dotArrow3" refType="userD"/>
                  <dgm:constr type="ctrX" for="ch" forName="dotArrow4" refType="w" fact="0.2001"/>
                  <dgm:constr type="ctrY" for="ch" forName="dotArrow4" refType="h" fact="0.0581"/>
                  <dgm:constr type="w" for="ch" forName="dotArrow4" refType="userD"/>
                  <dgm:constr type="h" for="ch" forName="dotArrow4" refType="userD"/>
                  <dgm:constr type="ctrX" for="ch" forName="dotArrow5" refType="w" fact="0.1816"/>
                  <dgm:constr type="ctrY" for="ch" forName="dotArrow5" refType="h" fact="0.0748"/>
                  <dgm:constr type="w" for="ch" forName="dotArrow5" refType="userD"/>
                  <dgm:constr type="h" for="ch" forName="dotArrow5" refType="userD"/>
                  <dgm:constr type="ctrX" for="ch" forName="dotArrow6" refType="w" fact="0.2187"/>
                  <dgm:constr type="ctrY" for="ch" forName="dotArrow6" refType="h" fact="0.0766"/>
                  <dgm:constr type="w" for="ch" forName="dotArrow6" refType="userD"/>
                  <dgm:constr type="h" for="ch" forName="dotArrow6" refType="userD"/>
                  <dgm:constr type="ctrX" for="ch" forName="dotArrow7" refType="w" fact="0.2187"/>
                  <dgm:constr type="ctrY" for="ch" forName="dotArrow7" refType="h" fact="0.1118"/>
                  <dgm:constr type="w" for="ch" forName="dotArrow7" refType="userD"/>
                  <dgm:constr type="h" for="ch" forName="dotArrow7" refType="userD"/>
                  <dgm:constr type="r" for="ch" forName="parTx1" refType="w" fact="0.7522"/>
                  <dgm:constr type="t" for="ch" forName="parTx1" refType="h" fact="0.9416"/>
                  <dgm:constr type="w" for="ch" forName="parTx1" refType="w" fact="0.2696"/>
                  <dgm:constr type="h" for="ch" forName="parTx1" refType="h" fact="0.0811"/>
                  <dgm:constr type="ctrX" for="ch" forName="picture1" refType="w" fact="0.7644"/>
                  <dgm:constr type="ctrY" for="ch" forName="picture1" refType="h" fact="0.9322"/>
                  <dgm:constr type="w" for="ch" forName="picture1" refType="w" fact="0.125"/>
                  <dgm:constr type="h" for="ch" forName="picture1" refType="h" fact="0.1403"/>
                  <dgm:constr type="r" for="ch" forName="parTx2" refType="w" fact="0.4937"/>
                  <dgm:constr type="t" for="ch" forName="parTx2" refType="h" fact="0.8451"/>
                  <dgm:constr type="w" for="ch" forName="parTx2" refType="w" fact="0.2696"/>
                  <dgm:constr type="h" for="ch" forName="parTx2" refType="h" fact="0.0811"/>
                  <dgm:constr type="ctrX" for="ch" forName="picture2" refType="w" fact="0.5059"/>
                  <dgm:constr type="ctrY" for="ch" forName="picture2" refType="h" fact="0.8357"/>
                  <dgm:constr type="w" for="ch" forName="picture2" refType="w" fact="0.125"/>
                  <dgm:constr type="h" for="ch" forName="picture2" refType="h" fact="0.1403"/>
                  <dgm:constr type="r" for="ch" forName="parTx3" refType="w" fact="0.3662"/>
                  <dgm:constr type="t" for="ch" forName="parTx3" refType="h" fact="0.7006"/>
                  <dgm:constr type="w" for="ch" forName="parTx3" refType="w" fact="0.2696"/>
                  <dgm:constr type="h" for="ch" forName="parTx3" refType="h" fact="0.0811"/>
                  <dgm:constr type="ctrX" for="ch" forName="picture3" refType="w" fact="0.3784"/>
                  <dgm:constr type="ctrY" for="ch" forName="picture3" refType="h" fact="0.6912"/>
                  <dgm:constr type="w" for="ch" forName="picture3" refType="w" fact="0.125"/>
                  <dgm:constr type="h" for="ch" forName="picture3" refType="h" fact="0.1403"/>
                  <dgm:constr type="r" for="ch" forName="parTx4" refType="w" fact="0.2893"/>
                  <dgm:constr type="t" for="ch" forName="parTx4" refType="h" fact="0.5424"/>
                  <dgm:constr type="w" for="ch" forName="parTx4" refType="w" fact="0.2696"/>
                  <dgm:constr type="h" for="ch" forName="parTx4" refType="h" fact="0.0811"/>
                  <dgm:constr type="ctrX" for="ch" forName="picture4" refType="w" fact="0.3015"/>
                  <dgm:constr type="ctrY" for="ch" forName="picture4" refType="h" fact="0.533"/>
                  <dgm:constr type="w" for="ch" forName="picture4" refType="w" fact="0.125"/>
                  <dgm:constr type="h" for="ch" forName="picture4" refType="h" fact="0.1403"/>
                  <dgm:constr type="r" for="ch" forName="parTx5" refType="w" fact="0.2397"/>
                  <dgm:constr type="t" for="ch" forName="parTx5" refType="h" fact="0.372"/>
                  <dgm:constr type="w" for="ch" forName="parTx5" refType="w" fact="0.2696"/>
                  <dgm:constr type="h" for="ch" forName="parTx5" refType="h" fact="0.0811"/>
                  <dgm:constr type="ctrX" for="ch" forName="picture5" refType="w" fact="0.2519"/>
                  <dgm:constr type="ctrY" for="ch" forName="picture5" refType="h" fact="0.3626"/>
                  <dgm:constr type="w" for="ch" forName="picture5" refType="w" fact="0.125"/>
                  <dgm:constr type="h" for="ch" forName="picture5" refType="h" fact="0.1403"/>
                  <dgm:constr type="r" for="ch" forName="parTx6" refType="w" fact="0.2127"/>
                  <dgm:constr type="t" for="ch" forName="parTx6" refType="h" fact="0.2044"/>
                  <dgm:constr type="w" for="ch" forName="parTx6" refType="w" fact="0.2696"/>
                  <dgm:constr type="h" for="ch" forName="parTx6" refType="h" fact="0.0811"/>
                  <dgm:constr type="ctrX" for="ch" forName="picture6" refType="w" fact="0.2249"/>
                  <dgm:constr type="ctrY" for="ch" forName="picture6" refType="h" fact="0.195"/>
                  <dgm:constr type="w" for="ch" forName="picture6" refType="w" fact="0.125"/>
                  <dgm:constr type="h" for="ch" forName="picture6" refType="h" fact="0.1403"/>
                </dgm:constrLst>
              </dgm:else>
            </dgm:choose>
          </dgm:else>
        </dgm:choose>
      </dgm:if>
      <dgm:else name="Name62">
        <dgm:choose name="Name63">
          <dgm:if name="Name64" func="var" arg="dir" op="equ" val="norm">
            <dgm:choose name="Name65">
              <dgm:if name="Name66" axis="des" func="maxDepth" op="gt" val="1">
                <dgm:alg type="composite">
                  <dgm:param type="ar" val="1.2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primFontSz" for="ch" forName="parTx7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primFontSz" for="ch" forName="desTx5" refType="primFontSz" refFor="ch" refForName="desTx1" op="equ"/>
                  <dgm:constr type="primFontSz" for="ch" forName="desTx6" refType="primFontSz" refFor="ch" refForName="desTx1" op="equ"/>
                  <dgm:constr type="primFontSz" for="ch" forName="desTx7" refType="primFontSz" refFor="ch" refForName="desTx1" op="equ"/>
                  <dgm:constr type="userD" refType="w" fact="0.0097"/>
                  <dgm:constr type="ctrX" for="ch" forName="dot1" refType="w" fact="0.3909"/>
                  <dgm:constr type="ctrY" for="ch" forName="dot1" refType="h" fact="0.8342"/>
                  <dgm:constr type="w" for="ch" forName="dot1" refType="userD"/>
                  <dgm:constr type="h" for="ch" forName="dot1" refType="userD"/>
                  <dgm:constr type="ctrX" for="ch" forName="dot2" refType="w" fact="0.3721"/>
                  <dgm:constr type="ctrY" for="ch" forName="dot2" refType="h" fact="0.8448"/>
                  <dgm:constr type="w" for="ch" forName="dot2" refType="userD"/>
                  <dgm:constr type="h" for="ch" forName="dot2" refType="userD"/>
                  <dgm:constr type="ctrX" for="ch" forName="dot3" refType="w" fact="0.353"/>
                  <dgm:constr type="ctrY" for="ch" forName="dot3" refType="h" fact="0.8539"/>
                  <dgm:constr type="w" for="ch" forName="dot3" refType="userD"/>
                  <dgm:constr type="h" for="ch" forName="dot3" refType="userD"/>
                  <dgm:constr type="ctrX" for="ch" forName="dot4" refType="w" fact="0.3337"/>
                  <dgm:constr type="ctrY" for="ch" forName="dot4" refType="h" fact="0.8615"/>
                  <dgm:constr type="w" for="ch" forName="dot4" refType="userD"/>
                  <dgm:constr type="h" for="ch" forName="dot4" refType="userD"/>
                  <dgm:constr type="ctrX" for="ch" forName="dot5" refType="w" fact="0.3142"/>
                  <dgm:constr type="ctrY" for="ch" forName="dot5" refType="h" fact="0.8676"/>
                  <dgm:constr type="w" for="ch" forName="dot5" refType="userD"/>
                  <dgm:constr type="h" for="ch" forName="dot5" refType="userD"/>
                  <dgm:constr type="ctrX" for="ch" forName="dot6" refType="w" fact="0.5088"/>
                  <dgm:constr type="ctrY" for="ch" forName="dot6" refType="h" fact="0.7255"/>
                  <dgm:constr type="w" for="ch" forName="dot6" refType="userD"/>
                  <dgm:constr type="h" for="ch" forName="dot6" refType="userD"/>
                  <dgm:constr type="ctrX" for="ch" forName="dot7" refType="w" fact="0.4926"/>
                  <dgm:constr type="ctrY" for="ch" forName="dot7" refType="h" fact="0.7454"/>
                  <dgm:constr type="w" for="ch" forName="dot7" refType="userD"/>
                  <dgm:constr type="h" for="ch" forName="dot7" refType="userD"/>
                  <dgm:constr type="ctrX" for="ch" forName="dot8" refType="w" fact="0.5836"/>
                  <dgm:constr type="ctrY" for="ch" forName="dot8" refType="h" fact="0.6026"/>
                  <dgm:constr type="w" for="ch" forName="dot8" refType="userD"/>
                  <dgm:constr type="h" for="ch" forName="dot8" refType="userD"/>
                  <dgm:constr type="ctrX" for="ch" forName="dot9" refType="w" fact="0.6371"/>
                  <dgm:constr type="ctrY" for="ch" forName="dot9" refType="h" fact="0.4632"/>
                  <dgm:constr type="w" for="ch" forName="dot9" refType="userD"/>
                  <dgm:constr type="h" for="ch" forName="dot9" refType="userD"/>
                  <dgm:constr type="ctrX" for="ch" forName="dot10" refType="w" fact="0.6701"/>
                  <dgm:constr type="ctrY" for="ch" forName="dot10" refType="h" fact="0.3187"/>
                  <dgm:constr type="w" for="ch" forName="dot10" refType="userD"/>
                  <dgm:constr type="h" for="ch" forName="dot10" refType="userD"/>
                  <dgm:constr type="ctrX" for="ch" forName="dot11" refType="w" fact="0.6853"/>
                  <dgm:constr type="ctrY" for="ch" forName="dot11" refType="h" fact="0.1763"/>
                  <dgm:constr type="w" for="ch" forName="dot11" refType="userD"/>
                  <dgm:constr type="h" for="ch" forName="dot11" refType="userD"/>
                  <dgm:constr type="ctrX" for="ch" forName="dotArrow1" refType="w" fact="0.6627"/>
                  <dgm:constr type="ctrY" for="ch" forName="dotArrow1" refType="h" fact="-0.0099"/>
                  <dgm:constr type="w" for="ch" forName="dotArrow1" refType="userD"/>
                  <dgm:constr type="h" for="ch" forName="dotArrow1" refType="userD"/>
                  <dgm:constr type="ctrX" for="ch" forName="dotArrow2" refType="w" fact="0.6773"/>
                  <dgm:constr type="ctrY" for="ch" forName="dotArrow2" refType="h" fact="-0.0239"/>
                  <dgm:constr type="w" for="ch" forName="dotArrow2" refType="userD"/>
                  <dgm:constr type="h" for="ch" forName="dotArrow2" refType="userD"/>
                  <dgm:constr type="ctrX" for="ch" forName="dotArrow3" refType="w" fact="0.6919"/>
                  <dgm:constr type="ctrY" for="ch" forName="dotArrow3" refType="h" fact="-0.0378"/>
                  <dgm:constr type="w" for="ch" forName="dotArrow3" refType="userD"/>
                  <dgm:constr type="h" for="ch" forName="dotArrow3" refType="userD"/>
                  <dgm:constr type="ctrX" for="ch" forName="dotArrow4" refType="w" fact="0.7065"/>
                  <dgm:constr type="ctrY" for="ch" forName="dotArrow4" refType="h" fact="-0.0239"/>
                  <dgm:constr type="w" for="ch" forName="dotArrow4" refType="userD"/>
                  <dgm:constr type="h" for="ch" forName="dotArrow4" refType="userD"/>
                  <dgm:constr type="ctrX" for="ch" forName="dotArrow5" refType="w" fact="0.7212"/>
                  <dgm:constr type="ctrY" for="ch" forName="dotArrow5" refType="h" fact="-0.0099"/>
                  <dgm:constr type="w" for="ch" forName="dotArrow5" refType="userD"/>
                  <dgm:constr type="h" for="ch" forName="dotArrow5" refType="userD"/>
                  <dgm:constr type="ctrX" for="ch" forName="dotArrow6" refType="w" fact="0.6919"/>
                  <dgm:constr type="ctrY" for="ch" forName="dotArrow6" refType="h" fact="-0.0084"/>
                  <dgm:constr type="w" for="ch" forName="dotArrow6" refType="userD"/>
                  <dgm:constr type="h" for="ch" forName="dotArrow6" refType="userD"/>
                  <dgm:constr type="ctrX" for="ch" forName="dotArrow7" refType="w" fact="0.6919"/>
                  <dgm:constr type="ctrY" for="ch" forName="dotArrow7" refType="h" fact="0.0211"/>
                  <dgm:constr type="w" for="ch" forName="dotArrow7" refType="userD"/>
                  <dgm:constr type="h" for="ch" forName="dotArrow7" refType="userD"/>
                  <dgm:constr type="l" for="ch" forName="parTx1" refType="w" fact="0.2556"/>
                  <dgm:constr type="t" for="ch" forName="parTx1" refType="h" fact="0.8856"/>
                  <dgm:constr type="w" for="ch" forName="parTx1" refType="w" fact="0.2101"/>
                  <dgm:constr type="h" for="ch" forName="parTx1" refType="h" fact="0.0704"/>
                  <dgm:constr type="ctrX" for="ch" forName="picture1" refType="w" fact="0.246"/>
                  <dgm:constr type="ctrY" for="ch" forName="picture1" refType="h" fact="0.8769"/>
                  <dgm:constr type="w" for="ch" forName="picture1" refType="w" fact="0.0974"/>
                  <dgm:constr type="h" for="ch" forName="picture1" refType="h" fact="0.1218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  <dgm:constr type="l" for="ch" forName="parTx2" refType="w" fact="0.4535"/>
                  <dgm:constr type="t" for="ch" forName="parTx2" refType="h" fact="0.7956"/>
                  <dgm:constr type="w" for="ch" forName="parTx2" refType="w" fact="0.2101"/>
                  <dgm:constr type="h" for="ch" forName="parTx2" refType="h" fact="0.0704"/>
                  <dgm:constr type="ctrX" for="ch" forName="picture2" refType="w" fact="0.4439"/>
                  <dgm:constr type="ctrY" for="ch" forName="picture2" refType="h" fact="0.787"/>
                  <dgm:constr type="w" for="ch" forName="picture2" refType="w" fact="0.0974"/>
                  <dgm:constr type="h" for="ch" forName="picture2" refType="h" fact="0.1218"/>
                  <dgm:constr type="l" for="ch" forName="desTx2" refType="r" refFor="ch" refForName="parTx2"/>
                  <dgm:constr type="r" for="ch" forName="desTx2" refType="w"/>
                  <dgm:constr type="t" for="ch" forName="desTx2" refType="t" refFor="ch" refForName="parTx2"/>
                  <dgm:constr type="h" for="ch" forName="desTx2" refType="h" refFor="ch" refForName="parTx2"/>
                  <dgm:constr type="l" for="ch" forName="parTx3" refType="w" fact="0.5511"/>
                  <dgm:constr type="t" for="ch" forName="parTx3" refType="h" fact="0.673"/>
                  <dgm:constr type="w" for="ch" forName="parTx3" refType="w" fact="0.2101"/>
                  <dgm:constr type="h" for="ch" forName="parTx3" refType="h" fact="0.0704"/>
                  <dgm:constr type="ctrX" for="ch" forName="picture3" refType="w" fact="0.5415"/>
                  <dgm:constr type="ctrY" for="ch" forName="picture3" refType="h" fact="0.6644"/>
                  <dgm:constr type="w" for="ch" forName="picture3" refType="w" fact="0.0974"/>
                  <dgm:constr type="h" for="ch" forName="picture3" refType="h" fact="0.1218"/>
                  <dgm:constr type="l" for="ch" forName="desTx3" refType="r" refFor="ch" refForName="parTx3"/>
                  <dgm:constr type="r" for="ch" forName="desTx3" refType="w"/>
                  <dgm:constr type="t" for="ch" forName="desTx3" refType="t" refFor="ch" refForName="parTx3"/>
                  <dgm:constr type="h" for="ch" forName="desTx3" refType="h" refFor="ch" refForName="parTx3"/>
                  <dgm:constr type="l" for="ch" forName="parTx4" refType="w" fact="0.6132"/>
                  <dgm:constr type="t" for="ch" forName="parTx4" refType="h" fact="0.538"/>
                  <dgm:constr type="w" for="ch" forName="parTx4" refType="w" fact="0.2101"/>
                  <dgm:constr type="h" for="ch" forName="parTx4" refType="h" fact="0.0704"/>
                  <dgm:constr type="ctrX" for="ch" forName="picture4" refType="w" fact="0.6037"/>
                  <dgm:constr type="ctrY" for="ch" forName="picture4" refType="h" fact="0.5294"/>
                  <dgm:constr type="w" for="ch" forName="picture4" refType="w" fact="0.0974"/>
                  <dgm:constr type="h" for="ch" forName="picture4" refType="h" fact="0.1218"/>
                  <dgm:constr type="l" for="ch" forName="desTx4" refType="r" refFor="ch" refForName="parTx4"/>
                  <dgm:constr type="r" for="ch" forName="desTx4" refType="w"/>
                  <dgm:constr type="t" for="ch" forName="desTx4" refType="t" refFor="ch" refForName="parTx4"/>
                  <dgm:constr type="h" for="ch" forName="desTx4" refType="h" refFor="ch" refForName="parTx4"/>
                  <dgm:constr type="l" for="ch" forName="parTx5" refType="w" fact="0.6576"/>
                  <dgm:constr type="t" for="ch" forName="parTx5" refType="h" fact="0.3951"/>
                  <dgm:constr type="w" for="ch" forName="parTx5" refType="w" fact="0.2101"/>
                  <dgm:constr type="h" for="ch" forName="parTx5" refType="h" fact="0.0704"/>
                  <dgm:constr type="ctrX" for="ch" forName="picture5" refType="w" fact="0.648"/>
                  <dgm:constr type="ctrY" for="ch" forName="picture5" refType="h" fact="0.3864"/>
                  <dgm:constr type="w" for="ch" forName="picture5" refType="w" fact="0.0974"/>
                  <dgm:constr type="h" for="ch" forName="picture5" refType="h" fact="0.1218"/>
                  <dgm:constr type="l" for="ch" forName="desTx5" refType="r" refFor="ch" refForName="parTx5"/>
                  <dgm:constr type="r" for="ch" forName="desTx5" refType="w"/>
                  <dgm:constr type="t" for="ch" forName="desTx5" refType="t" refFor="ch" refForName="parTx5"/>
                  <dgm:constr type="h" for="ch" forName="desTx5" refType="h" refFor="ch" refForName="parTx5"/>
                  <dgm:constr type="l" for="ch" forName="parTx6" refType="w" fact="0.6828"/>
                  <dgm:constr type="t" for="ch" forName="parTx6" refType="h" fact="0.2531"/>
                  <dgm:constr type="w" for="ch" forName="parTx6" refType="w" fact="0.2101"/>
                  <dgm:constr type="h" for="ch" forName="parTx6" refType="h" fact="0.0704"/>
                  <dgm:constr type="ctrX" for="ch" forName="picture6" refType="w" fact="0.6733"/>
                  <dgm:constr type="ctrY" for="ch" forName="picture6" refType="h" fact="0.2444"/>
                  <dgm:constr type="w" for="ch" forName="picture6" refType="w" fact="0.0974"/>
                  <dgm:constr type="h" for="ch" forName="picture6" refType="h" fact="0.1218"/>
                  <dgm:constr type="l" for="ch" forName="desTx6" refType="r" refFor="ch" refForName="parTx6"/>
                  <dgm:constr type="r" for="ch" forName="desTx6" refType="w"/>
                  <dgm:constr type="t" for="ch" forName="desTx6" refType="t" refFor="ch" refForName="parTx6"/>
                  <dgm:constr type="h" for="ch" forName="desTx6" refType="h" refFor="ch" refForName="parTx6"/>
                  <dgm:constr type="l" for="ch" forName="parTx7" refType="w" fact="0.6966"/>
                  <dgm:constr type="t" for="ch" forName="parTx7" refType="h" fact="0.1162"/>
                  <dgm:constr type="w" for="ch" forName="parTx7" refType="w" fact="0.2101"/>
                  <dgm:constr type="h" for="ch" forName="parTx7" refType="h" fact="0.0704"/>
                  <dgm:constr type="ctrX" for="ch" forName="picture7" refType="w" fact="0.6871"/>
                  <dgm:constr type="ctrY" for="ch" forName="picture7" refType="h" fact="0.1075"/>
                  <dgm:constr type="w" for="ch" forName="picture7" refType="w" fact="0.0974"/>
                  <dgm:constr type="h" for="ch" forName="picture7" refType="h" fact="0.1218"/>
                  <dgm:constr type="l" for="ch" forName="desTx7" refType="r" refFor="ch" refForName="parTx7"/>
                  <dgm:constr type="r" for="ch" forName="desTx7" refType="w"/>
                  <dgm:constr type="t" for="ch" forName="desTx7" refType="t" refFor="ch" refForName="parTx7"/>
                  <dgm:constr type="h" for="ch" forName="desTx7" refType="h" refFor="ch" refForName="parTx7"/>
                </dgm:constrLst>
              </dgm:if>
              <dgm:else name="Name67">
                <dgm:alg type="composite">
                  <dgm:param type="ar" val="1.096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primFontSz" for="ch" forName="parTx7" refType="primFontSz" refFor="ch" refForName="parTx1" op="equ"/>
                  <dgm:constr type="userD" refType="w" fact="0.0111"/>
                  <dgm:constr type="ctrX" for="ch" forName="dot1" refType="w" fact="0.4459"/>
                  <dgm:constr type="ctrY" for="ch" forName="dot1" refType="h" fact="0.8342"/>
                  <dgm:constr type="w" for="ch" forName="dot1" refType="userD"/>
                  <dgm:constr type="h" for="ch" forName="dot1" refType="userD"/>
                  <dgm:constr type="ctrX" for="ch" forName="dot2" refType="w" fact="0.4244"/>
                  <dgm:constr type="ctrY" for="ch" forName="dot2" refType="h" fact="0.8448"/>
                  <dgm:constr type="w" for="ch" forName="dot2" refType="userD"/>
                  <dgm:constr type="h" for="ch" forName="dot2" refType="userD"/>
                  <dgm:constr type="ctrX" for="ch" forName="dot3" refType="w" fact="0.4026"/>
                  <dgm:constr type="ctrY" for="ch" forName="dot3" refType="h" fact="0.8539"/>
                  <dgm:constr type="w" for="ch" forName="dot3" refType="userD"/>
                  <dgm:constr type="h" for="ch" forName="dot3" refType="userD"/>
                  <dgm:constr type="ctrX" for="ch" forName="dot4" refType="w" fact="0.3806"/>
                  <dgm:constr type="ctrY" for="ch" forName="dot4" refType="h" fact="0.8615"/>
                  <dgm:constr type="w" for="ch" forName="dot4" refType="userD"/>
                  <dgm:constr type="h" for="ch" forName="dot4" refType="userD"/>
                  <dgm:constr type="ctrX" for="ch" forName="dot5" refType="w" fact="0.3584"/>
                  <dgm:constr type="ctrY" for="ch" forName="dot5" refType="h" fact="0.8676"/>
                  <dgm:constr type="w" for="ch" forName="dot5" refType="userD"/>
                  <dgm:constr type="h" for="ch" forName="dot5" refType="userD"/>
                  <dgm:constr type="ctrX" for="ch" forName="dot6" refType="w" fact="0.5803"/>
                  <dgm:constr type="ctrY" for="ch" forName="dot6" refType="h" fact="0.7255"/>
                  <dgm:constr type="w" for="ch" forName="dot6" refType="userD"/>
                  <dgm:constr type="h" for="ch" forName="dot6" refType="userD"/>
                  <dgm:constr type="ctrX" for="ch" forName="dot7" refType="w" fact="0.5618"/>
                  <dgm:constr type="ctrY" for="ch" forName="dot7" refType="h" fact="0.7454"/>
                  <dgm:constr type="w" for="ch" forName="dot7" refType="userD"/>
                  <dgm:constr type="h" for="ch" forName="dot7" refType="userD"/>
                  <dgm:constr type="ctrX" for="ch" forName="dot8" refType="w" fact="0.6656"/>
                  <dgm:constr type="ctrY" for="ch" forName="dot8" refType="h" fact="0.6026"/>
                  <dgm:constr type="w" for="ch" forName="dot8" refType="userD"/>
                  <dgm:constr type="h" for="ch" forName="dot8" refType="userD"/>
                  <dgm:constr type="ctrX" for="ch" forName="dot9" refType="w" fact="0.7266"/>
                  <dgm:constr type="ctrY" for="ch" forName="dot9" refType="h" fact="0.4632"/>
                  <dgm:constr type="w" for="ch" forName="dot9" refType="userD"/>
                  <dgm:constr type="h" for="ch" forName="dot9" refType="userD"/>
                  <dgm:constr type="ctrX" for="ch" forName="dot10" refType="w" fact="0.7643"/>
                  <dgm:constr type="ctrY" for="ch" forName="dot10" refType="h" fact="0.3187"/>
                  <dgm:constr type="w" for="ch" forName="dot10" refType="userD"/>
                  <dgm:constr type="h" for="ch" forName="dot10" refType="userD"/>
                  <dgm:constr type="ctrX" for="ch" forName="dot11" refType="w" fact="0.7816"/>
                  <dgm:constr type="ctrY" for="ch" forName="dot11" refType="h" fact="0.1763"/>
                  <dgm:constr type="w" for="ch" forName="dot11" refType="userD"/>
                  <dgm:constr type="h" for="ch" forName="dot11" refType="userD"/>
                  <dgm:constr type="ctrX" for="ch" forName="dotArrow1" refType="w" fact="0.7558"/>
                  <dgm:constr type="ctrY" for="ch" forName="dotArrow1" refType="h" fact="-0.0099"/>
                  <dgm:constr type="w" for="ch" forName="dotArrow1" refType="userD"/>
                  <dgm:constr type="h" for="ch" forName="dotArrow1" refType="userD"/>
                  <dgm:constr type="ctrX" for="ch" forName="dotArrow2" refType="w" fact="0.7725"/>
                  <dgm:constr type="ctrY" for="ch" forName="dotArrow2" refType="h" fact="-0.0239"/>
                  <dgm:constr type="w" for="ch" forName="dotArrow2" refType="userD"/>
                  <dgm:constr type="h" for="ch" forName="dotArrow2" refType="userD"/>
                  <dgm:constr type="ctrX" for="ch" forName="dotArrow3" refType="w" fact="0.7892"/>
                  <dgm:constr type="ctrY" for="ch" forName="dotArrow3" refType="h" fact="-0.0378"/>
                  <dgm:constr type="w" for="ch" forName="dotArrow3" refType="userD"/>
                  <dgm:constr type="h" for="ch" forName="dotArrow3" refType="userD"/>
                  <dgm:constr type="ctrX" for="ch" forName="dotArrow4" refType="w" fact="0.8058"/>
                  <dgm:constr type="ctrY" for="ch" forName="dotArrow4" refType="h" fact="-0.0239"/>
                  <dgm:constr type="w" for="ch" forName="dotArrow4" refType="userD"/>
                  <dgm:constr type="h" for="ch" forName="dotArrow4" refType="userD"/>
                  <dgm:constr type="ctrX" for="ch" forName="dotArrow5" refType="w" fact="0.8225"/>
                  <dgm:constr type="ctrY" for="ch" forName="dotArrow5" refType="h" fact="-0.0099"/>
                  <dgm:constr type="w" for="ch" forName="dotArrow5" refType="userD"/>
                  <dgm:constr type="h" for="ch" forName="dotArrow5" refType="userD"/>
                  <dgm:constr type="ctrX" for="ch" forName="dotArrow6" refType="w" fact="0.7892"/>
                  <dgm:constr type="ctrY" for="ch" forName="dotArrow6" refType="h" fact="-0.0084"/>
                  <dgm:constr type="w" for="ch" forName="dotArrow6" refType="userD"/>
                  <dgm:constr type="h" for="ch" forName="dotArrow6" refType="userD"/>
                  <dgm:constr type="ctrX" for="ch" forName="dotArrow7" refType="w" fact="0.7892"/>
                  <dgm:constr type="ctrY" for="ch" forName="dotArrow7" refType="h" fact="0.0211"/>
                  <dgm:constr type="w" for="ch" forName="dotArrow7" refType="userD"/>
                  <dgm:constr type="h" for="ch" forName="dotArrow7" refType="userD"/>
                  <dgm:constr type="l" for="ch" forName="parTx1" refType="w" fact="0.2915"/>
                  <dgm:constr type="t" for="ch" forName="parTx1" refType="h" fact="0.8845"/>
                  <dgm:constr type="w" for="ch" forName="parTx1" refType="w" fact="0.2396"/>
                  <dgm:constr type="h" for="ch" forName="parTx1" refType="h" fact="0.0704"/>
                  <dgm:constr type="ctrX" for="ch" forName="picture1" refType="w" fact="0.2806"/>
                  <dgm:constr type="ctrY" for="ch" forName="picture1" refType="h" fact="0.8769"/>
                  <dgm:constr type="w" for="ch" forName="picture1" refType="w" fact="0.1111"/>
                  <dgm:constr type="h" for="ch" forName="picture1" refType="h" fact="0.1218"/>
                  <dgm:constr type="l" for="ch" forName="parTx2" refType="w" fact="0.5172"/>
                  <dgm:constr type="t" for="ch" forName="parTx2" refType="h" fact="0.7946"/>
                  <dgm:constr type="w" for="ch" forName="parTx2" refType="w" fact="0.2396"/>
                  <dgm:constr type="h" for="ch" forName="parTx2" refType="h" fact="0.0704"/>
                  <dgm:constr type="ctrX" for="ch" forName="picture2" refType="w" fact="0.5063"/>
                  <dgm:constr type="ctrY" for="ch" forName="picture2" refType="h" fact="0.787"/>
                  <dgm:constr type="w" for="ch" forName="picture2" refType="w" fact="0.1111"/>
                  <dgm:constr type="h" for="ch" forName="picture2" refType="h" fact="0.1218"/>
                  <dgm:constr type="l" for="ch" forName="parTx3" refType="w" fact="0.6285"/>
                  <dgm:constr type="t" for="ch" forName="parTx3" refType="h" fact="0.672"/>
                  <dgm:constr type="w" for="ch" forName="parTx3" refType="w" fact="0.2396"/>
                  <dgm:constr type="h" for="ch" forName="parTx3" refType="h" fact="0.0704"/>
                  <dgm:constr type="ctrX" for="ch" forName="picture3" refType="w" fact="0.6176"/>
                  <dgm:constr type="ctrY" for="ch" forName="picture3" refType="h" fact="0.6644"/>
                  <dgm:constr type="w" for="ch" forName="picture3" refType="w" fact="0.1111"/>
                  <dgm:constr type="h" for="ch" forName="picture3" refType="h" fact="0.1218"/>
                  <dgm:constr type="l" for="ch" forName="parTx4" refType="w" fact="0.6994"/>
                  <dgm:constr type="t" for="ch" forName="parTx4" refType="h" fact="0.5369"/>
                  <dgm:constr type="w" for="ch" forName="parTx4" refType="w" fact="0.2396"/>
                  <dgm:constr type="h" for="ch" forName="parTx4" refType="h" fact="0.0704"/>
                  <dgm:constr type="ctrX" for="ch" forName="picture4" refType="w" fact="0.6885"/>
                  <dgm:constr type="ctrY" for="ch" forName="picture4" refType="h" fact="0.5294"/>
                  <dgm:constr type="w" for="ch" forName="picture4" refType="w" fact="0.1111"/>
                  <dgm:constr type="h" for="ch" forName="picture4" refType="h" fact="0.1218"/>
                  <dgm:constr type="l" for="ch" forName="parTx5" refType="w" fact="0.75"/>
                  <dgm:constr type="t" for="ch" forName="parTx5" refType="h" fact="0.394"/>
                  <dgm:constr type="w" for="ch" forName="parTx5" refType="w" fact="0.2396"/>
                  <dgm:constr type="h" for="ch" forName="parTx5" refType="h" fact="0.0704"/>
                  <dgm:constr type="ctrX" for="ch" forName="picture5" refType="w" fact="0.7391"/>
                  <dgm:constr type="ctrY" for="ch" forName="picture5" refType="h" fact="0.3864"/>
                  <dgm:constr type="w" for="ch" forName="picture5" refType="w" fact="0.1111"/>
                  <dgm:constr type="h" for="ch" forName="picture5" refType="h" fact="0.1218"/>
                  <dgm:constr type="l" for="ch" forName="parTx6" refType="w" fact="0.7788"/>
                  <dgm:constr type="t" for="ch" forName="parTx6" refType="h" fact="0.252"/>
                  <dgm:constr type="w" for="ch" forName="parTx6" refType="w" fact="0.2396"/>
                  <dgm:constr type="h" for="ch" forName="parTx6" refType="h" fact="0.0704"/>
                  <dgm:constr type="ctrX" for="ch" forName="picture6" refType="w" fact="0.7679"/>
                  <dgm:constr type="ctrY" for="ch" forName="picture6" refType="h" fact="0.2444"/>
                  <dgm:constr type="w" for="ch" forName="picture6" refType="w" fact="0.1111"/>
                  <dgm:constr type="h" for="ch" forName="picture6" refType="h" fact="0.1218"/>
                  <dgm:constr type="l" for="ch" forName="parTx7" refType="w" fact="0.7945"/>
                  <dgm:constr type="t" for="ch" forName="parTx7" refType="h" fact="0.1151"/>
                  <dgm:constr type="w" for="ch" forName="parTx7" refType="w" fact="0.2396"/>
                  <dgm:constr type="h" for="ch" forName="parTx7" refType="h" fact="0.0704"/>
                  <dgm:constr type="ctrX" for="ch" forName="picture7" refType="w" fact="0.7836"/>
                  <dgm:constr type="ctrY" for="ch" forName="picture7" refType="h" fact="0.1075"/>
                  <dgm:constr type="w" for="ch" forName="picture7" refType="w" fact="0.1111"/>
                  <dgm:constr type="h" for="ch" forName="picture7" refType="h" fact="0.1218"/>
                </dgm:constrLst>
              </dgm:else>
            </dgm:choose>
          </dgm:if>
          <dgm:else name="Name68">
            <dgm:choose name="Name69">
              <dgm:if name="Name70" axis="des" func="maxDepth" op="gt" val="1">
                <dgm:alg type="composite">
                  <dgm:param type="ar" val="1.2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primFontSz" for="ch" forName="parTx7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primFontSz" for="ch" forName="desTx5" refType="primFontSz" refFor="ch" refForName="desTx1" op="equ"/>
                  <dgm:constr type="primFontSz" for="ch" forName="desTx6" refType="primFontSz" refFor="ch" refForName="desTx1" op="equ"/>
                  <dgm:constr type="primFontSz" for="ch" forName="desTx7" refType="primFontSz" refFor="ch" refForName="desTx1" op="equ"/>
                  <dgm:constr type="userD" refType="w" fact="0.0097"/>
                  <dgm:constr type="ctrX" for="ch" forName="dot1" refType="w" fact="0.6091"/>
                  <dgm:constr type="ctrY" for="ch" forName="dot1" refType="h" fact="0.8342"/>
                  <dgm:constr type="w" for="ch" forName="dot1" refType="userD"/>
                  <dgm:constr type="h" for="ch" forName="dot1" refType="userD"/>
                  <dgm:constr type="ctrX" for="ch" forName="dot2" refType="w" fact="0.6279"/>
                  <dgm:constr type="ctrY" for="ch" forName="dot2" refType="h" fact="0.8448"/>
                  <dgm:constr type="w" for="ch" forName="dot2" refType="userD"/>
                  <dgm:constr type="h" for="ch" forName="dot2" refType="userD"/>
                  <dgm:constr type="ctrX" for="ch" forName="dot3" refType="w" fact="0.647"/>
                  <dgm:constr type="ctrY" for="ch" forName="dot3" refType="h" fact="0.8539"/>
                  <dgm:constr type="w" for="ch" forName="dot3" refType="userD"/>
                  <dgm:constr type="h" for="ch" forName="dot3" refType="userD"/>
                  <dgm:constr type="ctrX" for="ch" forName="dot4" refType="w" fact="0.6663"/>
                  <dgm:constr type="ctrY" for="ch" forName="dot4" refType="h" fact="0.8615"/>
                  <dgm:constr type="w" for="ch" forName="dot4" refType="userD"/>
                  <dgm:constr type="h" for="ch" forName="dot4" refType="userD"/>
                  <dgm:constr type="ctrX" for="ch" forName="dot5" refType="w" fact="0.6858"/>
                  <dgm:constr type="ctrY" for="ch" forName="dot5" refType="h" fact="0.8676"/>
                  <dgm:constr type="w" for="ch" forName="dot5" refType="userD"/>
                  <dgm:constr type="h" for="ch" forName="dot5" refType="userD"/>
                  <dgm:constr type="ctrX" for="ch" forName="dot6" refType="w" fact="0.4912"/>
                  <dgm:constr type="ctrY" for="ch" forName="dot6" refType="h" fact="0.7255"/>
                  <dgm:constr type="w" for="ch" forName="dot6" refType="userD"/>
                  <dgm:constr type="h" for="ch" forName="dot6" refType="userD"/>
                  <dgm:constr type="ctrX" for="ch" forName="dot7" refType="w" fact="0.5074"/>
                  <dgm:constr type="ctrY" for="ch" forName="dot7" refType="h" fact="0.7454"/>
                  <dgm:constr type="w" for="ch" forName="dot7" refType="userD"/>
                  <dgm:constr type="h" for="ch" forName="dot7" refType="userD"/>
                  <dgm:constr type="ctrX" for="ch" forName="dot8" refType="w" fact="0.4164"/>
                  <dgm:constr type="ctrY" for="ch" forName="dot8" refType="h" fact="0.6026"/>
                  <dgm:constr type="w" for="ch" forName="dot8" refType="userD"/>
                  <dgm:constr type="h" for="ch" forName="dot8" refType="userD"/>
                  <dgm:constr type="ctrX" for="ch" forName="dot9" refType="w" fact="0.3629"/>
                  <dgm:constr type="ctrY" for="ch" forName="dot9" refType="h" fact="0.4632"/>
                  <dgm:constr type="w" for="ch" forName="dot9" refType="userD"/>
                  <dgm:constr type="h" for="ch" forName="dot9" refType="userD"/>
                  <dgm:constr type="ctrX" for="ch" forName="dot10" refType="w" fact="0.3299"/>
                  <dgm:constr type="ctrY" for="ch" forName="dot10" refType="h" fact="0.3187"/>
                  <dgm:constr type="w" for="ch" forName="dot10" refType="userD"/>
                  <dgm:constr type="h" for="ch" forName="dot10" refType="userD"/>
                  <dgm:constr type="ctrX" for="ch" forName="dot11" refType="w" fact="0.3147"/>
                  <dgm:constr type="ctrY" for="ch" forName="dot11" refType="h" fact="0.1763"/>
                  <dgm:constr type="w" for="ch" forName="dot11" refType="userD"/>
                  <dgm:constr type="h" for="ch" forName="dot11" refType="userD"/>
                  <dgm:constr type="ctrX" for="ch" forName="dotArrow1" refType="w" fact="0.3373"/>
                  <dgm:constr type="ctrY" for="ch" forName="dotArrow1" refType="h" fact="-0.0099"/>
                  <dgm:constr type="w" for="ch" forName="dotArrow1" refType="userD"/>
                  <dgm:constr type="h" for="ch" forName="dotArrow1" refType="userD"/>
                  <dgm:constr type="ctrX" for="ch" forName="dotArrow2" refType="w" fact="0.3227"/>
                  <dgm:constr type="ctrY" for="ch" forName="dotArrow2" refType="h" fact="-0.0239"/>
                  <dgm:constr type="w" for="ch" forName="dotArrow2" refType="userD"/>
                  <dgm:constr type="h" for="ch" forName="dotArrow2" refType="userD"/>
                  <dgm:constr type="ctrX" for="ch" forName="dotArrow3" refType="w" fact="0.3081"/>
                  <dgm:constr type="ctrY" for="ch" forName="dotArrow3" refType="h" fact="-0.0378"/>
                  <dgm:constr type="w" for="ch" forName="dotArrow3" refType="userD"/>
                  <dgm:constr type="h" for="ch" forName="dotArrow3" refType="userD"/>
                  <dgm:constr type="ctrX" for="ch" forName="dotArrow4" refType="w" fact="0.2935"/>
                  <dgm:constr type="ctrY" for="ch" forName="dotArrow4" refType="h" fact="-0.0239"/>
                  <dgm:constr type="w" for="ch" forName="dotArrow4" refType="userD"/>
                  <dgm:constr type="h" for="ch" forName="dotArrow4" refType="userD"/>
                  <dgm:constr type="ctrX" for="ch" forName="dotArrow5" refType="w" fact="0.2788"/>
                  <dgm:constr type="ctrY" for="ch" forName="dotArrow5" refType="h" fact="-0.0099"/>
                  <dgm:constr type="w" for="ch" forName="dotArrow5" refType="userD"/>
                  <dgm:constr type="h" for="ch" forName="dotArrow5" refType="userD"/>
                  <dgm:constr type="ctrX" for="ch" forName="dotArrow6" refType="w" fact="0.3081"/>
                  <dgm:constr type="ctrY" for="ch" forName="dotArrow6" refType="h" fact="-0.0084"/>
                  <dgm:constr type="w" for="ch" forName="dotArrow6" refType="userD"/>
                  <dgm:constr type="h" for="ch" forName="dotArrow6" refType="userD"/>
                  <dgm:constr type="ctrX" for="ch" forName="dotArrow7" refType="w" fact="0.3081"/>
                  <dgm:constr type="ctrY" for="ch" forName="dotArrow7" refType="h" fact="0.0211"/>
                  <dgm:constr type="w" for="ch" forName="dotArrow7" refType="userD"/>
                  <dgm:constr type="h" for="ch" forName="dotArrow7" refType="userD"/>
                  <dgm:constr type="r" for="ch" forName="parTx1" refType="w" fact="0.7444"/>
                  <dgm:constr type="t" for="ch" forName="parTx1" refType="h" fact="0.8856"/>
                  <dgm:constr type="w" for="ch" forName="parTx1" refType="w" fact="0.2101"/>
                  <dgm:constr type="h" for="ch" forName="parTx1" refType="h" fact="0.0704"/>
                  <dgm:constr type="ctrX" for="ch" forName="picture1" refType="w" fact="0.754"/>
                  <dgm:constr type="ctrY" for="ch" forName="picture1" refType="h" fact="0.8769"/>
                  <dgm:constr type="w" for="ch" forName="picture1" refType="w" fact="0.0974"/>
                  <dgm:constr type="h" for="ch" forName="picture1" refType="h" fact="0.1218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  <dgm:constr type="r" for="ch" forName="parTx2" refType="w" fact="0.5465"/>
                  <dgm:constr type="t" for="ch" forName="parTx2" refType="h" fact="0.7956"/>
                  <dgm:constr type="w" for="ch" forName="parTx2" refType="w" fact="0.2101"/>
                  <dgm:constr type="h" for="ch" forName="parTx2" refType="h" fact="0.0704"/>
                  <dgm:constr type="ctrX" for="ch" forName="picture2" refType="w" fact="0.5561"/>
                  <dgm:constr type="ctrY" for="ch" forName="picture2" refType="h" fact="0.787"/>
                  <dgm:constr type="w" for="ch" forName="picture2" refType="w" fact="0.0974"/>
                  <dgm:constr type="h" for="ch" forName="picture2" refType="h" fact="0.1218"/>
                  <dgm:constr type="r" for="ch" forName="desTx2" refType="l" refFor="ch" refForName="parTx2"/>
                  <dgm:constr type="l" for="ch" forName="desTx2"/>
                  <dgm:constr type="t" for="ch" forName="desTx2" refType="t" refFor="ch" refForName="parTx2"/>
                  <dgm:constr type="h" for="ch" forName="desTx2" refType="h" refFor="ch" refForName="parTx2"/>
                  <dgm:constr type="r" for="ch" forName="parTx3" refType="w" fact="0.4489"/>
                  <dgm:constr type="t" for="ch" forName="parTx3" refType="h" fact="0.673"/>
                  <dgm:constr type="w" for="ch" forName="parTx3" refType="w" fact="0.2101"/>
                  <dgm:constr type="h" for="ch" forName="parTx3" refType="h" fact="0.0704"/>
                  <dgm:constr type="ctrX" for="ch" forName="picture3" refType="w" fact="0.4585"/>
                  <dgm:constr type="ctrY" for="ch" forName="picture3" refType="h" fact="0.6644"/>
                  <dgm:constr type="w" for="ch" forName="picture3" refType="w" fact="0.0974"/>
                  <dgm:constr type="h" for="ch" forName="picture3" refType="h" fact="0.1218"/>
                  <dgm:constr type="r" for="ch" forName="desTx3" refType="l" refFor="ch" refForName="parTx3"/>
                  <dgm:constr type="l" for="ch" forName="desTx3"/>
                  <dgm:constr type="t" for="ch" forName="desTx3" refType="t" refFor="ch" refForName="parTx3"/>
                  <dgm:constr type="h" for="ch" forName="desTx3" refType="h" refFor="ch" refForName="parTx3"/>
                  <dgm:constr type="r" for="ch" forName="parTx4" refType="w" fact="0.3868"/>
                  <dgm:constr type="t" for="ch" forName="parTx4" refType="h" fact="0.538"/>
                  <dgm:constr type="w" for="ch" forName="parTx4" refType="w" fact="0.2101"/>
                  <dgm:constr type="h" for="ch" forName="parTx4" refType="h" fact="0.0704"/>
                  <dgm:constr type="ctrX" for="ch" forName="picture4" refType="w" fact="0.3963"/>
                  <dgm:constr type="ctrY" for="ch" forName="picture4" refType="h" fact="0.5294"/>
                  <dgm:constr type="w" for="ch" forName="picture4" refType="w" fact="0.0974"/>
                  <dgm:constr type="h" for="ch" forName="picture4" refType="h" fact="0.1218"/>
                  <dgm:constr type="r" for="ch" forName="desTx4" refType="l" refFor="ch" refForName="parTx4"/>
                  <dgm:constr type="l" for="ch" forName="desTx4"/>
                  <dgm:constr type="t" for="ch" forName="desTx4" refType="t" refFor="ch" refForName="parTx4"/>
                  <dgm:constr type="h" for="ch" forName="desTx4" refType="h" refFor="ch" refForName="parTx4"/>
                  <dgm:constr type="r" for="ch" forName="parTx5" refType="w" fact="0.3424"/>
                  <dgm:constr type="t" for="ch" forName="parTx5" refType="h" fact="0.3951"/>
                  <dgm:constr type="w" for="ch" forName="parTx5" refType="w" fact="0.2101"/>
                  <dgm:constr type="h" for="ch" forName="parTx5" refType="h" fact="0.0704"/>
                  <dgm:constr type="ctrX" for="ch" forName="picture5" refType="w" fact="0.352"/>
                  <dgm:constr type="ctrY" for="ch" forName="picture5" refType="h" fact="0.3864"/>
                  <dgm:constr type="w" for="ch" forName="picture5" refType="w" fact="0.0974"/>
                  <dgm:constr type="h" for="ch" forName="picture5" refType="h" fact="0.1218"/>
                  <dgm:constr type="r" for="ch" forName="desTx5" refType="l" refFor="ch" refForName="parTx5"/>
                  <dgm:constr type="l" for="ch" forName="desTx5"/>
                  <dgm:constr type="t" for="ch" forName="desTx5" refType="t" refFor="ch" refForName="parTx5"/>
                  <dgm:constr type="h" for="ch" forName="desTx5" refType="h" refFor="ch" refForName="parTx5"/>
                  <dgm:constr type="r" for="ch" forName="parTx6" refType="w" fact="0.3172"/>
                  <dgm:constr type="t" for="ch" forName="parTx6" refType="h" fact="0.2531"/>
                  <dgm:constr type="w" for="ch" forName="parTx6" refType="w" fact="0.2101"/>
                  <dgm:constr type="h" for="ch" forName="parTx6" refType="h" fact="0.0704"/>
                  <dgm:constr type="ctrX" for="ch" forName="picture6" refType="w" fact="0.3267"/>
                  <dgm:constr type="ctrY" for="ch" forName="picture6" refType="h" fact="0.2444"/>
                  <dgm:constr type="w" for="ch" forName="picture6" refType="w" fact="0.0974"/>
                  <dgm:constr type="h" for="ch" forName="picture6" refType="h" fact="0.1218"/>
                  <dgm:constr type="r" for="ch" forName="desTx6" refType="l" refFor="ch" refForName="parTx6"/>
                  <dgm:constr type="l" for="ch" forName="desTx6"/>
                  <dgm:constr type="t" for="ch" forName="desTx6" refType="t" refFor="ch" refForName="parTx6"/>
                  <dgm:constr type="h" for="ch" forName="desTx6" refType="h" refFor="ch" refForName="parTx6"/>
                  <dgm:constr type="r" for="ch" forName="parTx7" refType="w" fact="0.3034"/>
                  <dgm:constr type="t" for="ch" forName="parTx7" refType="h" fact="0.1162"/>
                  <dgm:constr type="w" for="ch" forName="parTx7" refType="w" fact="0.2101"/>
                  <dgm:constr type="h" for="ch" forName="parTx7" refType="h" fact="0.0704"/>
                  <dgm:constr type="ctrX" for="ch" forName="picture7" refType="w" fact="0.3129"/>
                  <dgm:constr type="ctrY" for="ch" forName="picture7" refType="h" fact="0.1075"/>
                  <dgm:constr type="w" for="ch" forName="picture7" refType="w" fact="0.0974"/>
                  <dgm:constr type="h" for="ch" forName="picture7" refType="h" fact="0.1218"/>
                  <dgm:constr type="r" for="ch" forName="desTx7" refType="l" refFor="ch" refForName="parTx7"/>
                  <dgm:constr type="l" for="ch" forName="desTx7"/>
                  <dgm:constr type="t" for="ch" forName="desTx7" refType="t" refFor="ch" refForName="parTx7"/>
                  <dgm:constr type="h" for="ch" forName="desTx7" refType="h" refFor="ch" refForName="parTx7"/>
                </dgm:constrLst>
              </dgm:if>
              <dgm:else name="Name71">
                <dgm:alg type="composite">
                  <dgm:param type="ar" val="1.096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primFontSz" for="ch" forName="parTx7" refType="primFontSz" refFor="ch" refForName="parTx1" op="equ"/>
                  <dgm:constr type="userD" refType="w" fact="0.0111"/>
                  <dgm:constr type="ctrX" for="ch" forName="dot1" refType="w" fact="0.5541"/>
                  <dgm:constr type="ctrY" for="ch" forName="dot1" refType="h" fact="0.8342"/>
                  <dgm:constr type="w" for="ch" forName="dot1" refType="userD"/>
                  <dgm:constr type="h" for="ch" forName="dot1" refType="userD"/>
                  <dgm:constr type="ctrX" for="ch" forName="dot2" refType="w" fact="0.5756"/>
                  <dgm:constr type="ctrY" for="ch" forName="dot2" refType="h" fact="0.8448"/>
                  <dgm:constr type="w" for="ch" forName="dot2" refType="userD"/>
                  <dgm:constr type="h" for="ch" forName="dot2" refType="userD"/>
                  <dgm:constr type="ctrX" for="ch" forName="dot3" refType="w" fact="0.5974"/>
                  <dgm:constr type="ctrY" for="ch" forName="dot3" refType="h" fact="0.8539"/>
                  <dgm:constr type="w" for="ch" forName="dot3" refType="userD"/>
                  <dgm:constr type="h" for="ch" forName="dot3" refType="userD"/>
                  <dgm:constr type="ctrX" for="ch" forName="dot4" refType="w" fact="0.6194"/>
                  <dgm:constr type="ctrY" for="ch" forName="dot4" refType="h" fact="0.8615"/>
                  <dgm:constr type="w" for="ch" forName="dot4" refType="userD"/>
                  <dgm:constr type="h" for="ch" forName="dot4" refType="userD"/>
                  <dgm:constr type="ctrX" for="ch" forName="dot5" refType="w" fact="0.6416"/>
                  <dgm:constr type="ctrY" for="ch" forName="dot5" refType="h" fact="0.8676"/>
                  <dgm:constr type="w" for="ch" forName="dot5" refType="userD"/>
                  <dgm:constr type="h" for="ch" forName="dot5" refType="userD"/>
                  <dgm:constr type="ctrX" for="ch" forName="dot6" refType="w" fact="0.4197"/>
                  <dgm:constr type="ctrY" for="ch" forName="dot6" refType="h" fact="0.7255"/>
                  <dgm:constr type="w" for="ch" forName="dot6" refType="userD"/>
                  <dgm:constr type="h" for="ch" forName="dot6" refType="userD"/>
                  <dgm:constr type="ctrX" for="ch" forName="dot7" refType="w" fact="0.4382"/>
                  <dgm:constr type="ctrY" for="ch" forName="dot7" refType="h" fact="0.7454"/>
                  <dgm:constr type="w" for="ch" forName="dot7" refType="userD"/>
                  <dgm:constr type="h" for="ch" forName="dot7" refType="userD"/>
                  <dgm:constr type="ctrX" for="ch" forName="dot8" refType="w" fact="0.3344"/>
                  <dgm:constr type="ctrY" for="ch" forName="dot8" refType="h" fact="0.6026"/>
                  <dgm:constr type="w" for="ch" forName="dot8" refType="userD"/>
                  <dgm:constr type="h" for="ch" forName="dot8" refType="userD"/>
                  <dgm:constr type="ctrX" for="ch" forName="dot9" refType="w" fact="0.2734"/>
                  <dgm:constr type="ctrY" for="ch" forName="dot9" refType="h" fact="0.4632"/>
                  <dgm:constr type="w" for="ch" forName="dot9" refType="userD"/>
                  <dgm:constr type="h" for="ch" forName="dot9" refType="userD"/>
                  <dgm:constr type="ctrX" for="ch" forName="dot10" refType="w" fact="0.2357"/>
                  <dgm:constr type="ctrY" for="ch" forName="dot10" refType="h" fact="0.3187"/>
                  <dgm:constr type="w" for="ch" forName="dot10" refType="userD"/>
                  <dgm:constr type="h" for="ch" forName="dot10" refType="userD"/>
                  <dgm:constr type="ctrX" for="ch" forName="dot11" refType="w" fact="0.2184"/>
                  <dgm:constr type="ctrY" for="ch" forName="dot11" refType="h" fact="0.1763"/>
                  <dgm:constr type="w" for="ch" forName="dot11" refType="userD"/>
                  <dgm:constr type="h" for="ch" forName="dot11" refType="userD"/>
                  <dgm:constr type="ctrX" for="ch" forName="dotArrow1" refType="w" fact="0.2442"/>
                  <dgm:constr type="ctrY" for="ch" forName="dotArrow1" refType="h" fact="-0.0099"/>
                  <dgm:constr type="w" for="ch" forName="dotArrow1" refType="userD"/>
                  <dgm:constr type="h" for="ch" forName="dotArrow1" refType="userD"/>
                  <dgm:constr type="ctrX" for="ch" forName="dotArrow2" refType="w" fact="0.2275"/>
                  <dgm:constr type="ctrY" for="ch" forName="dotArrow2" refType="h" fact="-0.0239"/>
                  <dgm:constr type="w" for="ch" forName="dotArrow2" refType="userD"/>
                  <dgm:constr type="h" for="ch" forName="dotArrow2" refType="userD"/>
                  <dgm:constr type="ctrX" for="ch" forName="dotArrow3" refType="w" fact="0.2108"/>
                  <dgm:constr type="ctrY" for="ch" forName="dotArrow3" refType="h" fact="-0.0378"/>
                  <dgm:constr type="w" for="ch" forName="dotArrow3" refType="userD"/>
                  <dgm:constr type="h" for="ch" forName="dotArrow3" refType="userD"/>
                  <dgm:constr type="ctrX" for="ch" forName="dotArrow4" refType="w" fact="0.1942"/>
                  <dgm:constr type="ctrY" for="ch" forName="dotArrow4" refType="h" fact="-0.0239"/>
                  <dgm:constr type="w" for="ch" forName="dotArrow4" refType="userD"/>
                  <dgm:constr type="h" for="ch" forName="dotArrow4" refType="userD"/>
                  <dgm:constr type="ctrX" for="ch" forName="dotArrow5" refType="w" fact="0.1775"/>
                  <dgm:constr type="ctrY" for="ch" forName="dotArrow5" refType="h" fact="-0.0099"/>
                  <dgm:constr type="w" for="ch" forName="dotArrow5" refType="userD"/>
                  <dgm:constr type="h" for="ch" forName="dotArrow5" refType="userD"/>
                  <dgm:constr type="ctrX" for="ch" forName="dotArrow6" refType="w" fact="0.2108"/>
                  <dgm:constr type="ctrY" for="ch" forName="dotArrow6" refType="h" fact="-0.0084"/>
                  <dgm:constr type="w" for="ch" forName="dotArrow6" refType="userD"/>
                  <dgm:constr type="h" for="ch" forName="dotArrow6" refType="userD"/>
                  <dgm:constr type="ctrX" for="ch" forName="dotArrow7" refType="w" fact="0.2108"/>
                  <dgm:constr type="ctrY" for="ch" forName="dotArrow7" refType="h" fact="0.0211"/>
                  <dgm:constr type="w" for="ch" forName="dotArrow7" refType="userD"/>
                  <dgm:constr type="h" for="ch" forName="dotArrow7" refType="userD"/>
                  <dgm:constr type="r" for="ch" forName="parTx1" refType="w" fact="0.7085"/>
                  <dgm:constr type="t" for="ch" forName="parTx1" refType="h" fact="0.8845"/>
                  <dgm:constr type="w" for="ch" forName="parTx1" refType="w" fact="0.2396"/>
                  <dgm:constr type="h" for="ch" forName="parTx1" refType="h" fact="0.0704"/>
                  <dgm:constr type="ctrX" for="ch" forName="picture1" refType="w" fact="0.7194"/>
                  <dgm:constr type="ctrY" for="ch" forName="picture1" refType="h" fact="0.8769"/>
                  <dgm:constr type="w" for="ch" forName="picture1" refType="w" fact="0.1111"/>
                  <dgm:constr type="h" for="ch" forName="picture1" refType="h" fact="0.1218"/>
                  <dgm:constr type="r" for="ch" forName="parTx2" refType="w" fact="0.4828"/>
                  <dgm:constr type="t" for="ch" forName="parTx2" refType="h" fact="0.7946"/>
                  <dgm:constr type="w" for="ch" forName="parTx2" refType="w" fact="0.2396"/>
                  <dgm:constr type="h" for="ch" forName="parTx2" refType="h" fact="0.0704"/>
                  <dgm:constr type="ctrX" for="ch" forName="picture2" refType="w" fact="0.4937"/>
                  <dgm:constr type="ctrY" for="ch" forName="picture2" refType="h" fact="0.787"/>
                  <dgm:constr type="w" for="ch" forName="picture2" refType="w" fact="0.1111"/>
                  <dgm:constr type="h" for="ch" forName="picture2" refType="h" fact="0.1218"/>
                  <dgm:constr type="r" for="ch" forName="parTx3" refType="w" fact="0.3715"/>
                  <dgm:constr type="t" for="ch" forName="parTx3" refType="h" fact="0.672"/>
                  <dgm:constr type="w" for="ch" forName="parTx3" refType="w" fact="0.2396"/>
                  <dgm:constr type="h" for="ch" forName="parTx3" refType="h" fact="0.0704"/>
                  <dgm:constr type="ctrX" for="ch" forName="picture3" refType="w" fact="0.3824"/>
                  <dgm:constr type="ctrY" for="ch" forName="picture3" refType="h" fact="0.6644"/>
                  <dgm:constr type="w" for="ch" forName="picture3" refType="w" fact="0.1111"/>
                  <dgm:constr type="h" for="ch" forName="picture3" refType="h" fact="0.1218"/>
                  <dgm:constr type="r" for="ch" forName="parTx4" refType="w" fact="0.3006"/>
                  <dgm:constr type="t" for="ch" forName="parTx4" refType="h" fact="0.5369"/>
                  <dgm:constr type="w" for="ch" forName="parTx4" refType="w" fact="0.2396"/>
                  <dgm:constr type="h" for="ch" forName="parTx4" refType="h" fact="0.0704"/>
                  <dgm:constr type="ctrX" for="ch" forName="picture4" refType="w" fact="0.3115"/>
                  <dgm:constr type="ctrY" for="ch" forName="picture4" refType="h" fact="0.5294"/>
                  <dgm:constr type="w" for="ch" forName="picture4" refType="w" fact="0.1111"/>
                  <dgm:constr type="h" for="ch" forName="picture4" refType="h" fact="0.1218"/>
                  <dgm:constr type="r" for="ch" forName="parTx5" refType="w" fact="0.25"/>
                  <dgm:constr type="t" for="ch" forName="parTx5" refType="h" fact="0.394"/>
                  <dgm:constr type="w" for="ch" forName="parTx5" refType="w" fact="0.2396"/>
                  <dgm:constr type="h" for="ch" forName="parTx5" refType="h" fact="0.0704"/>
                  <dgm:constr type="ctrX" for="ch" forName="picture5" refType="w" fact="0.2609"/>
                  <dgm:constr type="ctrY" for="ch" forName="picture5" refType="h" fact="0.3864"/>
                  <dgm:constr type="w" for="ch" forName="picture5" refType="w" fact="0.1111"/>
                  <dgm:constr type="h" for="ch" forName="picture5" refType="h" fact="0.1218"/>
                  <dgm:constr type="r" for="ch" forName="parTx6" refType="w" fact="0.2212"/>
                  <dgm:constr type="t" for="ch" forName="parTx6" refType="h" fact="0.252"/>
                  <dgm:constr type="w" for="ch" forName="parTx6" refType="w" fact="0.2396"/>
                  <dgm:constr type="h" for="ch" forName="parTx6" refType="h" fact="0.0704"/>
                  <dgm:constr type="ctrX" for="ch" forName="picture6" refType="w" fact="0.2321"/>
                  <dgm:constr type="ctrY" for="ch" forName="picture6" refType="h" fact="0.2444"/>
                  <dgm:constr type="w" for="ch" forName="picture6" refType="w" fact="0.1111"/>
                  <dgm:constr type="h" for="ch" forName="picture6" refType="h" fact="0.1218"/>
                  <dgm:constr type="r" for="ch" forName="parTx7" refType="w" fact="0.2055"/>
                  <dgm:constr type="t" for="ch" forName="parTx7" refType="h" fact="0.1151"/>
                  <dgm:constr type="w" for="ch" forName="parTx7" refType="w" fact="0.2396"/>
                  <dgm:constr type="h" for="ch" forName="parTx7" refType="h" fact="0.0704"/>
                  <dgm:constr type="ctrX" for="ch" forName="picture7" refType="w" fact="0.2164"/>
                  <dgm:constr type="ctrY" for="ch" forName="picture7" refType="h" fact="0.1075"/>
                  <dgm:constr type="w" for="ch" forName="picture7" refType="w" fact="0.1111"/>
                  <dgm:constr type="h" for="ch" forName="picture7" refType="h" fact="0.1218"/>
                </dgm:constrLst>
              </dgm:else>
            </dgm:choose>
          </dgm:else>
        </dgm:choose>
      </dgm:else>
    </dgm:choose>
    <dgm:forEach name="wrapper" axis="self" ptType="parTrans">
      <dgm:forEach name="wrapper2" axis="self" ptType="sibTrans" st="2">
        <dgm:forEach name="imageRepeat" axis="self">
          <dgm:layoutNode name="imageRepeatNode" styleLbl="fgImgPlace1">
            <dgm:alg type="sp"/>
            <dgm:shape xmlns:r="http://schemas.openxmlformats.org/officeDocument/2006/relationships" type="ellipse" r:blip="" blipPhldr="1">
              <dgm:adjLst/>
            </dgm:shape>
            <dgm:presOf axis="self"/>
          </dgm:layoutNode>
        </dgm:forEach>
      </dgm:forEach>
    </dgm:forEach>
    <dgm:choose name="Name72">
      <dgm:if name="Name73" axis="ch" ptType="node" func="cnt" op="gte" val="2">
        <dgm:layoutNode name="dot1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2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3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74"/>
    </dgm:choose>
    <dgm:choose name="Name75">
      <dgm:if name="Name76" axis="ch" ptType="node" func="cnt" op="gte" val="3">
        <dgm:layoutNode name="dot4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5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77"/>
    </dgm:choose>
    <dgm:choose name="Name78">
      <dgm:if name="Name79" axis="ch" ptType="node" func="cnt" op="gte" val="4">
        <dgm:layoutNode name="dot6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80"/>
    </dgm:choose>
    <dgm:choose name="Name81">
      <dgm:if name="Name82" axis="ch" ptType="node" func="cnt" op="gte" val="5">
        <dgm:layoutNode name="dot7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8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83"/>
    </dgm:choose>
    <dgm:choose name="Name84">
      <dgm:if name="Name85" axis="ch" ptType="node" func="cnt" op="gte" val="6">
        <dgm:layoutNode name="dot9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10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86"/>
    </dgm:choose>
    <dgm:choose name="Name87">
      <dgm:if name="Name88" axis="ch" ptType="node" func="cnt" op="gte" val="7">
        <dgm:layoutNode name="dot11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89"/>
    </dgm:choose>
    <dgm:choose name="Name90">
      <dgm:if name="Name91" axis="ch" ptType="node" func="cnt" op="gte" val="2">
        <dgm:layoutNode name="dotArrow1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Arrow2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Arrow3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Arrow4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Arrow5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Arrow6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Arrow7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92"/>
    </dgm:choose>
    <dgm:forEach name="Name93" axis="ch" ptType="node" cnt="1">
      <dgm:layoutNode name="parTx1">
        <dgm:choose name="Name94">
          <dgm:if name="Name95" func="var" arg="dir" op="equ" val="norm">
            <dgm:alg type="tx">
              <dgm:param type="parTxLTRAlign" val="l"/>
              <dgm:param type="parTxRTLAlign" val="r"/>
            </dgm:alg>
          </dgm:if>
          <dgm:else name="Name96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97">
          <dgm:if name="Name98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99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100">
        <dgm:if name="Name101" axis="ch" ptType="node" func="cnt" op="gte" val="1">
          <dgm:layoutNode name="desTx1" styleLbl="revTx">
            <dgm:varLst>
              <dgm:bulletEnabled val="1"/>
            </dgm:varLst>
            <dgm:choose name="Name102">
              <dgm:if name="Name103" func="var" arg="dir" op="equ" val="norm">
                <dgm:choose name="Name104">
                  <dgm:if name="Name105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106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107">
                <dgm:choose name="Name108">
                  <dgm:if name="Name109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110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111"/>
      </dgm:choose>
    </dgm:forEach>
    <dgm:forEach name="Name112" axis="ch" ptType="sibTrans" hideLastTrans="0" cnt="1">
      <dgm:layoutNode name="picture1">
        <dgm:alg type="sp"/>
        <dgm:shape xmlns:r="http://schemas.openxmlformats.org/officeDocument/2006/relationships" r:blip="">
          <dgm:adjLst/>
        </dgm:shape>
        <dgm:presOf/>
        <dgm:constrLst/>
        <dgm:forEach name="Name113" ref="imageRepeat"/>
      </dgm:layoutNode>
    </dgm:forEach>
    <dgm:forEach name="Name114" axis="ch" ptType="node" st="2" cnt="1">
      <dgm:layoutNode name="parTx2">
        <dgm:choose name="Name115">
          <dgm:if name="Name116" func="var" arg="dir" op="equ" val="norm">
            <dgm:alg type="tx">
              <dgm:param type="parTxLTRAlign" val="l"/>
              <dgm:param type="parTxRTLAlign" val="r"/>
            </dgm:alg>
          </dgm:if>
          <dgm:else name="Name117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118">
          <dgm:if name="Name119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120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121">
        <dgm:if name="Name122" axis="ch" ptType="node" func="cnt" op="gte" val="1">
          <dgm:layoutNode name="desTx2" styleLbl="revTx">
            <dgm:varLst>
              <dgm:bulletEnabled val="1"/>
            </dgm:varLst>
            <dgm:choose name="Name123">
              <dgm:if name="Name124" func="var" arg="dir" op="equ" val="norm">
                <dgm:choose name="Name125">
                  <dgm:if name="Name126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127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128">
                <dgm:choose name="Name129">
                  <dgm:if name="Name130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131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132"/>
      </dgm:choose>
    </dgm:forEach>
    <dgm:forEach name="Name133" axis="ch" ptType="sibTrans" hideLastTrans="0" st="2" cnt="1">
      <dgm:layoutNode name="picture2">
        <dgm:alg type="sp"/>
        <dgm:shape xmlns:r="http://schemas.openxmlformats.org/officeDocument/2006/relationships" r:blip="">
          <dgm:adjLst/>
        </dgm:shape>
        <dgm:presOf/>
        <dgm:constrLst/>
        <dgm:forEach name="Name134" ref="imageRepeat"/>
      </dgm:layoutNode>
    </dgm:forEach>
    <dgm:forEach name="Name135" axis="ch" ptType="node" st="3" cnt="1">
      <dgm:layoutNode name="parTx3">
        <dgm:choose name="Name136">
          <dgm:if name="Name137" func="var" arg="dir" op="equ" val="norm">
            <dgm:alg type="tx">
              <dgm:param type="parTxLTRAlign" val="l"/>
              <dgm:param type="parTxRTLAlign" val="r"/>
            </dgm:alg>
          </dgm:if>
          <dgm:else name="Name138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139">
          <dgm:if name="Name140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141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142">
        <dgm:if name="Name143" axis="ch" ptType="node" func="cnt" op="gte" val="1">
          <dgm:layoutNode name="desTx3" styleLbl="revTx">
            <dgm:varLst>
              <dgm:bulletEnabled val="1"/>
            </dgm:varLst>
            <dgm:choose name="Name144">
              <dgm:if name="Name145" func="var" arg="dir" op="equ" val="norm">
                <dgm:choose name="Name146">
                  <dgm:if name="Name147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148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149">
                <dgm:choose name="Name150">
                  <dgm:if name="Name151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15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153"/>
      </dgm:choose>
    </dgm:forEach>
    <dgm:forEach name="Name154" axis="ch" ptType="sibTrans" hideLastTrans="0" st="3" cnt="1">
      <dgm:layoutNode name="picture3">
        <dgm:alg type="sp"/>
        <dgm:shape xmlns:r="http://schemas.openxmlformats.org/officeDocument/2006/relationships" r:blip="">
          <dgm:adjLst/>
        </dgm:shape>
        <dgm:presOf/>
        <dgm:constrLst/>
        <dgm:forEach name="Name155" ref="imageRepeat"/>
      </dgm:layoutNode>
    </dgm:forEach>
    <dgm:forEach name="Name156" axis="ch" ptType="node" st="4" cnt="1">
      <dgm:layoutNode name="parTx4">
        <dgm:choose name="Name157">
          <dgm:if name="Name158" func="var" arg="dir" op="equ" val="norm">
            <dgm:alg type="tx">
              <dgm:param type="parTxLTRAlign" val="l"/>
              <dgm:param type="parTxRTLAlign" val="r"/>
            </dgm:alg>
          </dgm:if>
          <dgm:else name="Name159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160">
          <dgm:if name="Name161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162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163">
        <dgm:if name="Name164" axis="ch" ptType="node" func="cnt" op="gte" val="1">
          <dgm:layoutNode name="desTx4" styleLbl="revTx">
            <dgm:varLst>
              <dgm:bulletEnabled val="1"/>
            </dgm:varLst>
            <dgm:choose name="Name165">
              <dgm:if name="Name166" func="var" arg="dir" op="equ" val="norm">
                <dgm:choose name="Name167">
                  <dgm:if name="Name168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169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170">
                <dgm:choose name="Name171">
                  <dgm:if name="Name172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173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174"/>
      </dgm:choose>
    </dgm:forEach>
    <dgm:forEach name="Name175" axis="ch" ptType="sibTrans" hideLastTrans="0" st="4" cnt="1">
      <dgm:layoutNode name="picture4">
        <dgm:alg type="sp"/>
        <dgm:shape xmlns:r="http://schemas.openxmlformats.org/officeDocument/2006/relationships" r:blip="">
          <dgm:adjLst/>
        </dgm:shape>
        <dgm:presOf/>
        <dgm:constrLst/>
        <dgm:forEach name="Name176" ref="imageRepeat"/>
      </dgm:layoutNode>
    </dgm:forEach>
    <dgm:forEach name="Name177" axis="ch" ptType="node" st="5" cnt="1">
      <dgm:layoutNode name="parTx5">
        <dgm:choose name="Name178">
          <dgm:if name="Name179" func="var" arg="dir" op="equ" val="norm">
            <dgm:alg type="tx">
              <dgm:param type="parTxLTRAlign" val="l"/>
              <dgm:param type="parTxRTLAlign" val="r"/>
            </dgm:alg>
          </dgm:if>
          <dgm:else name="Name180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181">
          <dgm:if name="Name182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183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184">
        <dgm:if name="Name185" axis="ch" ptType="node" func="cnt" op="gte" val="1">
          <dgm:layoutNode name="desTx5" styleLbl="revTx">
            <dgm:varLst>
              <dgm:bulletEnabled val="1"/>
            </dgm:varLst>
            <dgm:choose name="Name186">
              <dgm:if name="Name187" func="var" arg="dir" op="equ" val="norm">
                <dgm:choose name="Name188">
                  <dgm:if name="Name189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190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191">
                <dgm:choose name="Name192">
                  <dgm:if name="Name193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194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195"/>
      </dgm:choose>
    </dgm:forEach>
    <dgm:forEach name="Name196" axis="ch" ptType="sibTrans" hideLastTrans="0" st="5" cnt="1">
      <dgm:layoutNode name="picture5">
        <dgm:alg type="sp"/>
        <dgm:shape xmlns:r="http://schemas.openxmlformats.org/officeDocument/2006/relationships" r:blip="">
          <dgm:adjLst/>
        </dgm:shape>
        <dgm:presOf/>
        <dgm:constrLst/>
        <dgm:forEach name="Name197" ref="imageRepeat"/>
      </dgm:layoutNode>
    </dgm:forEach>
    <dgm:forEach name="Name198" axis="ch" ptType="node" st="6" cnt="1">
      <dgm:layoutNode name="parTx6">
        <dgm:choose name="Name199">
          <dgm:if name="Name200" func="var" arg="dir" op="equ" val="norm">
            <dgm:alg type="tx">
              <dgm:param type="parTxLTRAlign" val="l"/>
              <dgm:param type="parTxRTLAlign" val="r"/>
            </dgm:alg>
          </dgm:if>
          <dgm:else name="Name201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202">
          <dgm:if name="Name203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204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205">
        <dgm:if name="Name206" axis="ch" ptType="node" func="cnt" op="gte" val="1">
          <dgm:layoutNode name="desTx6" styleLbl="revTx">
            <dgm:varLst>
              <dgm:bulletEnabled val="1"/>
            </dgm:varLst>
            <dgm:choose name="Name207">
              <dgm:if name="Name208" func="var" arg="dir" op="equ" val="norm">
                <dgm:choose name="Name209">
                  <dgm:if name="Name210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211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212">
                <dgm:choose name="Name213">
                  <dgm:if name="Name214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215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216"/>
      </dgm:choose>
    </dgm:forEach>
    <dgm:forEach name="Name217" axis="ch" ptType="sibTrans" hideLastTrans="0" st="6" cnt="1">
      <dgm:layoutNode name="picture6">
        <dgm:alg type="sp"/>
        <dgm:shape xmlns:r="http://schemas.openxmlformats.org/officeDocument/2006/relationships" r:blip="">
          <dgm:adjLst/>
        </dgm:shape>
        <dgm:presOf/>
        <dgm:constrLst/>
        <dgm:forEach name="Name218" ref="imageRepeat"/>
      </dgm:layoutNode>
    </dgm:forEach>
    <dgm:forEach name="Name219" axis="ch" ptType="node" st="7" cnt="1">
      <dgm:layoutNode name="parTx7">
        <dgm:choose name="Name220">
          <dgm:if name="Name221" func="var" arg="dir" op="equ" val="norm">
            <dgm:alg type="tx">
              <dgm:param type="parTxLTRAlign" val="l"/>
              <dgm:param type="parTxRTLAlign" val="r"/>
            </dgm:alg>
          </dgm:if>
          <dgm:else name="Name222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223">
          <dgm:if name="Name224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225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226">
        <dgm:if name="Name227" axis="ch" ptType="node" func="cnt" op="gte" val="1">
          <dgm:layoutNode name="desTx7" styleLbl="revTx">
            <dgm:varLst>
              <dgm:bulletEnabled val="1"/>
            </dgm:varLst>
            <dgm:choose name="Name228">
              <dgm:if name="Name229" func="var" arg="dir" op="equ" val="norm">
                <dgm:choose name="Name230">
                  <dgm:if name="Name231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232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233">
                <dgm:choose name="Name234">
                  <dgm:if name="Name235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236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237"/>
      </dgm:choose>
    </dgm:forEach>
    <dgm:forEach name="Name238" axis="ch" ptType="sibTrans" hideLastTrans="0" st="7" cnt="1">
      <dgm:layoutNode name="picture7">
        <dgm:alg type="sp"/>
        <dgm:shape xmlns:r="http://schemas.openxmlformats.org/officeDocument/2006/relationships" r:blip="">
          <dgm:adjLst/>
        </dgm:shape>
        <dgm:presOf/>
        <dgm:constrLst/>
        <dgm:forEach name="Name239" ref="imageRepeat"/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60C49A7-550F-418F-8486-32F7C8187B36}" type="datetimeFigureOut">
              <a:rPr lang="tr-TR" smtClean="0"/>
              <a:t>16.09.2019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D863CFC-11B8-4FED-BB24-FBA7CE2D097F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8244805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7D2AD7-BD31-48B9-8C8A-7D4EAE7F6485}" type="slidenum">
              <a:rPr lang="tr-TR" smtClean="0"/>
              <a:t>11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94654933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712" y="2130426"/>
            <a:ext cx="8417401" cy="1470025"/>
          </a:xfrm>
        </p:spPr>
        <p:txBody>
          <a:bodyPr/>
          <a:lstStyle/>
          <a:p>
            <a:r>
              <a:rPr lang="tr-TR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85424" y="3886200"/>
            <a:ext cx="6931978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28A73E-2174-AA44-AE64-F85365C2ADF9}" type="datetimeFigureOut">
              <a:rPr lang="en-US" smtClean="0"/>
              <a:pPr/>
              <a:t>9/16/2019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8A9FBF-95F4-804E-B7C5-966F186FE1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73220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/>
              <a:t>Click to edit Master text styles</a:t>
            </a:r>
          </a:p>
          <a:p>
            <a:pPr lvl="1"/>
            <a:r>
              <a:rPr lang="tr-TR"/>
              <a:t>Second level</a:t>
            </a:r>
          </a:p>
          <a:p>
            <a:pPr lvl="2"/>
            <a:r>
              <a:rPr lang="tr-TR"/>
              <a:t>Third level</a:t>
            </a:r>
          </a:p>
          <a:p>
            <a:pPr lvl="3"/>
            <a:r>
              <a:rPr lang="tr-TR"/>
              <a:t>Fourth level</a:t>
            </a:r>
          </a:p>
          <a:p>
            <a:pPr lvl="4"/>
            <a:r>
              <a:rPr lang="tr-TR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28A73E-2174-AA44-AE64-F85365C2ADF9}" type="datetimeFigureOut">
              <a:rPr lang="en-US" smtClean="0"/>
              <a:pPr/>
              <a:t>9/16/2019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8A9FBF-95F4-804E-B7C5-966F186FE1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1288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776125" y="274639"/>
            <a:ext cx="2412094" cy="5851525"/>
          </a:xfrm>
        </p:spPr>
        <p:txBody>
          <a:bodyPr vert="eaVert"/>
          <a:lstStyle/>
          <a:p>
            <a:r>
              <a:rPr lang="tr-TR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6404" y="274639"/>
            <a:ext cx="7074675" cy="5851525"/>
          </a:xfrm>
        </p:spPr>
        <p:txBody>
          <a:bodyPr vert="eaVert"/>
          <a:lstStyle/>
          <a:p>
            <a:pPr lvl="0"/>
            <a:r>
              <a:rPr lang="tr-TR"/>
              <a:t>Click to edit Master text styles</a:t>
            </a:r>
          </a:p>
          <a:p>
            <a:pPr lvl="1"/>
            <a:r>
              <a:rPr lang="tr-TR"/>
              <a:t>Second level</a:t>
            </a:r>
          </a:p>
          <a:p>
            <a:pPr lvl="2"/>
            <a:r>
              <a:rPr lang="tr-TR"/>
              <a:t>Third level</a:t>
            </a:r>
          </a:p>
          <a:p>
            <a:pPr lvl="3"/>
            <a:r>
              <a:rPr lang="tr-TR"/>
              <a:t>Fourth level</a:t>
            </a:r>
          </a:p>
          <a:p>
            <a:pPr lvl="4"/>
            <a:r>
              <a:rPr lang="tr-TR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28A73E-2174-AA44-AE64-F85365C2ADF9}" type="datetimeFigureOut">
              <a:rPr lang="en-US" smtClean="0"/>
              <a:pPr/>
              <a:t>9/16/2019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8A9FBF-95F4-804E-B7C5-966F186FE1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206806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Fotoğraf Kılavuzu, Açıklamalı Alt Yazılı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Rectangle 64"/>
          <p:cNvSpPr/>
          <p:nvPr userDrawn="1"/>
        </p:nvSpPr>
        <p:spPr>
          <a:xfrm>
            <a:off x="5033936" y="4558210"/>
            <a:ext cx="2228136" cy="199499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0" lang="tr-TR" sz="1800"/>
          </a:p>
        </p:txBody>
      </p:sp>
      <p:sp>
        <p:nvSpPr>
          <p:cNvPr id="66" name="Text Placeholder 25"/>
          <p:cNvSpPr>
            <a:spLocks noGrp="1"/>
          </p:cNvSpPr>
          <p:nvPr>
            <p:ph type="body" sz="quarter" idx="31" hasCustomPrompt="1"/>
          </p:nvPr>
        </p:nvSpPr>
        <p:spPr>
          <a:xfrm>
            <a:off x="5116459" y="4710613"/>
            <a:ext cx="2063089" cy="366889"/>
          </a:xfrm>
        </p:spPr>
        <p:txBody>
          <a:bodyPr>
            <a:normAutofit/>
          </a:bodyPr>
          <a:lstStyle>
            <a:lvl1pPr algn="l" eaLnBrk="1" latinLnBrk="0" hangingPunct="1">
              <a:buNone/>
              <a:defRPr kumimoji="0" lang="tr-TR" sz="1600" b="1" baseline="0">
                <a:solidFill>
                  <a:srgbClr val="FC7500"/>
                </a:solidFill>
              </a:defRPr>
            </a:lvl1pPr>
          </a:lstStyle>
          <a:p>
            <a:pPr lvl="0"/>
            <a:r>
              <a:rPr kumimoji="0" lang="tr-TR"/>
              <a:t>CLICK TO ADD TITLE</a:t>
            </a:r>
          </a:p>
        </p:txBody>
      </p:sp>
      <p:sp>
        <p:nvSpPr>
          <p:cNvPr id="67" name="Text Placeholder 28"/>
          <p:cNvSpPr>
            <a:spLocks noGrp="1"/>
          </p:cNvSpPr>
          <p:nvPr>
            <p:ph type="body" sz="quarter" idx="32" hasCustomPrompt="1"/>
          </p:nvPr>
        </p:nvSpPr>
        <p:spPr>
          <a:xfrm>
            <a:off x="5116459" y="5167810"/>
            <a:ext cx="2063089" cy="1247422"/>
          </a:xfrm>
        </p:spPr>
        <p:txBody>
          <a:bodyPr>
            <a:normAutofit/>
          </a:bodyPr>
          <a:lstStyle>
            <a:lvl1pPr marL="0" indent="0" algn="l" eaLnBrk="1" latinLnBrk="0" hangingPunct="1">
              <a:buNone/>
              <a:defRPr kumimoji="0" lang="tr-TR" sz="18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kumimoji="0" lang="tr-TR"/>
              <a:t>Resmin sağına metin eklemek için tıklatın</a:t>
            </a:r>
          </a:p>
        </p:txBody>
      </p:sp>
      <p:sp>
        <p:nvSpPr>
          <p:cNvPr id="33" name="Rectangle 32"/>
          <p:cNvSpPr/>
          <p:nvPr userDrawn="1"/>
        </p:nvSpPr>
        <p:spPr>
          <a:xfrm>
            <a:off x="5033936" y="291010"/>
            <a:ext cx="2228136" cy="199499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0" lang="tr-TR" sz="1800"/>
          </a:p>
        </p:txBody>
      </p:sp>
      <p:sp>
        <p:nvSpPr>
          <p:cNvPr id="34" name="Text Placeholder 25"/>
          <p:cNvSpPr>
            <a:spLocks noGrp="1"/>
          </p:cNvSpPr>
          <p:nvPr>
            <p:ph type="body" sz="quarter" idx="19" hasCustomPrompt="1"/>
          </p:nvPr>
        </p:nvSpPr>
        <p:spPr>
          <a:xfrm>
            <a:off x="5116459" y="443413"/>
            <a:ext cx="2063089" cy="366889"/>
          </a:xfrm>
        </p:spPr>
        <p:txBody>
          <a:bodyPr>
            <a:normAutofit/>
          </a:bodyPr>
          <a:lstStyle>
            <a:lvl1pPr algn="l" eaLnBrk="1" latinLnBrk="0" hangingPunct="1">
              <a:buNone/>
              <a:defRPr kumimoji="0" lang="tr-TR" sz="1600" b="1" baseline="0">
                <a:solidFill>
                  <a:srgbClr val="FC7500"/>
                </a:solidFill>
              </a:defRPr>
            </a:lvl1pPr>
          </a:lstStyle>
          <a:p>
            <a:pPr lvl="0"/>
            <a:r>
              <a:rPr kumimoji="0" lang="tr-TR" sz="1100"/>
              <a:t>BAŞLIK EKLEMEK İÇİN TIKLATIN</a:t>
            </a:r>
            <a:endParaRPr kumimoji="0" lang="tr-TR"/>
          </a:p>
        </p:txBody>
      </p:sp>
      <p:sp>
        <p:nvSpPr>
          <p:cNvPr id="35" name="Text Placeholder 28"/>
          <p:cNvSpPr>
            <a:spLocks noGrp="1"/>
          </p:cNvSpPr>
          <p:nvPr>
            <p:ph type="body" sz="quarter" idx="20" hasCustomPrompt="1"/>
          </p:nvPr>
        </p:nvSpPr>
        <p:spPr>
          <a:xfrm>
            <a:off x="5116459" y="900610"/>
            <a:ext cx="2063089" cy="1247422"/>
          </a:xfrm>
        </p:spPr>
        <p:txBody>
          <a:bodyPr>
            <a:normAutofit/>
          </a:bodyPr>
          <a:lstStyle>
            <a:lvl1pPr marL="0" indent="0" algn="l" eaLnBrk="1" latinLnBrk="0" hangingPunct="1">
              <a:buNone/>
              <a:defRPr kumimoji="0" lang="tr-TR" sz="18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kumimoji="0" lang="tr-TR"/>
              <a:t>Resmin sağına metin eklemek için tıklatın</a:t>
            </a:r>
          </a:p>
        </p:txBody>
      </p:sp>
      <p:sp>
        <p:nvSpPr>
          <p:cNvPr id="27" name="Rectangle 26"/>
          <p:cNvSpPr/>
          <p:nvPr userDrawn="1"/>
        </p:nvSpPr>
        <p:spPr>
          <a:xfrm>
            <a:off x="247570" y="291010"/>
            <a:ext cx="2228136" cy="199499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0" lang="tr-TR" sz="1800"/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3"/>
          </p:nvPr>
        </p:nvSpPr>
        <p:spPr>
          <a:xfrm>
            <a:off x="2640753" y="291010"/>
            <a:ext cx="2230798" cy="1981200"/>
          </a:xfrm>
          <a:solidFill>
            <a:srgbClr val="F0F0F0"/>
          </a:solidFill>
        </p:spPr>
        <p:txBody>
          <a:bodyPr>
            <a:normAutofit/>
          </a:bodyPr>
          <a:lstStyle>
            <a:lvl1pPr algn="ctr" eaLnBrk="1" latinLnBrk="0" hangingPunct="1">
              <a:buNone/>
              <a:defRPr kumimoji="0" lang="tr-TR"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eaLnBrk="1" latinLnBrk="0" hangingPunct="1"/>
            <a:r>
              <a:rPr lang="tr-TR"/>
              <a:t>Resim eklemek için simgeyi tıklatın</a:t>
            </a:r>
            <a:endParaRPr/>
          </a:p>
        </p:txBody>
      </p:sp>
      <p:sp>
        <p:nvSpPr>
          <p:cNvPr id="24" name="Picture Placeholder 11"/>
          <p:cNvSpPr>
            <a:spLocks noGrp="1"/>
          </p:cNvSpPr>
          <p:nvPr>
            <p:ph type="pic" sz="quarter" idx="16"/>
          </p:nvPr>
        </p:nvSpPr>
        <p:spPr>
          <a:xfrm>
            <a:off x="7427119" y="291010"/>
            <a:ext cx="2230798" cy="1981200"/>
          </a:xfrm>
          <a:solidFill>
            <a:srgbClr val="F0F0F0"/>
          </a:solidFill>
        </p:spPr>
        <p:txBody>
          <a:bodyPr>
            <a:normAutofit/>
          </a:bodyPr>
          <a:lstStyle>
            <a:lvl1pPr algn="ctr" eaLnBrk="1" latinLnBrk="0" hangingPunct="1">
              <a:buNone/>
              <a:defRPr kumimoji="0" lang="tr-TR"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eaLnBrk="1" latinLnBrk="0" hangingPunct="1"/>
            <a:r>
              <a:rPr lang="tr-TR"/>
              <a:t>Resim eklemek için simgeyi tıklatın</a:t>
            </a:r>
            <a:endParaRPr/>
          </a:p>
        </p:txBody>
      </p:sp>
      <p:sp>
        <p:nvSpPr>
          <p:cNvPr id="26" name="Text Placeholder 25"/>
          <p:cNvSpPr>
            <a:spLocks noGrp="1"/>
          </p:cNvSpPr>
          <p:nvPr>
            <p:ph type="body" sz="quarter" idx="17" hasCustomPrompt="1"/>
          </p:nvPr>
        </p:nvSpPr>
        <p:spPr>
          <a:xfrm>
            <a:off x="330095" y="443413"/>
            <a:ext cx="2063089" cy="366889"/>
          </a:xfrm>
        </p:spPr>
        <p:txBody>
          <a:bodyPr>
            <a:normAutofit/>
          </a:bodyPr>
          <a:lstStyle>
            <a:lvl1pPr algn="l" eaLnBrk="1" latinLnBrk="0" hangingPunct="1">
              <a:buNone/>
              <a:defRPr kumimoji="0" lang="tr-TR" sz="1600" b="1" baseline="0">
                <a:solidFill>
                  <a:srgbClr val="FC7500"/>
                </a:solidFill>
              </a:defRPr>
            </a:lvl1pPr>
          </a:lstStyle>
          <a:p>
            <a:pPr lvl="0"/>
            <a:r>
              <a:rPr kumimoji="0" lang="tr-TR" sz="1100"/>
              <a:t>BAŞLIK EKLEMEK İÇİN TIKLATIN</a:t>
            </a:r>
            <a:endParaRPr kumimoji="0" lang="tr-TR"/>
          </a:p>
        </p:txBody>
      </p:sp>
      <p:sp>
        <p:nvSpPr>
          <p:cNvPr id="29" name="Text Placeholder 28"/>
          <p:cNvSpPr>
            <a:spLocks noGrp="1"/>
          </p:cNvSpPr>
          <p:nvPr>
            <p:ph type="body" sz="quarter" idx="18" hasCustomPrompt="1"/>
          </p:nvPr>
        </p:nvSpPr>
        <p:spPr>
          <a:xfrm>
            <a:off x="330095" y="900610"/>
            <a:ext cx="2063089" cy="1247422"/>
          </a:xfrm>
        </p:spPr>
        <p:txBody>
          <a:bodyPr>
            <a:normAutofit/>
          </a:bodyPr>
          <a:lstStyle>
            <a:lvl1pPr marL="0" indent="0" algn="l" eaLnBrk="1" latinLnBrk="0" hangingPunct="1">
              <a:buNone/>
              <a:defRPr kumimoji="0" lang="tr-TR" sz="18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kumimoji="0" lang="tr-TR"/>
              <a:t>Resmin sağına metin eklemek için tıklatın</a:t>
            </a:r>
          </a:p>
        </p:txBody>
      </p:sp>
      <p:sp>
        <p:nvSpPr>
          <p:cNvPr id="52" name="Rectangle 51"/>
          <p:cNvSpPr/>
          <p:nvPr userDrawn="1"/>
        </p:nvSpPr>
        <p:spPr>
          <a:xfrm>
            <a:off x="2643414" y="2424610"/>
            <a:ext cx="2228136" cy="199499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0" lang="tr-TR" sz="1800"/>
          </a:p>
        </p:txBody>
      </p:sp>
      <p:sp>
        <p:nvSpPr>
          <p:cNvPr id="53" name="Picture Placeholder 11"/>
          <p:cNvSpPr>
            <a:spLocks noGrp="1"/>
          </p:cNvSpPr>
          <p:nvPr>
            <p:ph type="pic" sz="quarter" idx="21"/>
          </p:nvPr>
        </p:nvSpPr>
        <p:spPr>
          <a:xfrm>
            <a:off x="247570" y="2424610"/>
            <a:ext cx="2230798" cy="1981200"/>
          </a:xfrm>
          <a:solidFill>
            <a:srgbClr val="F0F0F0"/>
          </a:solidFill>
        </p:spPr>
        <p:txBody>
          <a:bodyPr>
            <a:normAutofit/>
          </a:bodyPr>
          <a:lstStyle>
            <a:lvl1pPr algn="ctr" eaLnBrk="1" latinLnBrk="0" hangingPunct="1">
              <a:buNone/>
              <a:defRPr kumimoji="0" lang="tr-TR"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eaLnBrk="1" latinLnBrk="0" hangingPunct="1"/>
            <a:r>
              <a:rPr lang="tr-TR"/>
              <a:t>Resim eklemek için simgeyi tıklatın</a:t>
            </a:r>
            <a:endParaRPr/>
          </a:p>
        </p:txBody>
      </p:sp>
      <p:sp>
        <p:nvSpPr>
          <p:cNvPr id="54" name="Picture Placeholder 11"/>
          <p:cNvSpPr>
            <a:spLocks noGrp="1"/>
          </p:cNvSpPr>
          <p:nvPr>
            <p:ph type="pic" sz="quarter" idx="22"/>
          </p:nvPr>
        </p:nvSpPr>
        <p:spPr>
          <a:xfrm>
            <a:off x="5036597" y="2424610"/>
            <a:ext cx="2230798" cy="1981200"/>
          </a:xfrm>
          <a:solidFill>
            <a:srgbClr val="F0F0F0"/>
          </a:solidFill>
        </p:spPr>
        <p:txBody>
          <a:bodyPr>
            <a:normAutofit/>
          </a:bodyPr>
          <a:lstStyle>
            <a:lvl1pPr algn="ctr" eaLnBrk="1" latinLnBrk="0" hangingPunct="1">
              <a:buNone/>
              <a:defRPr kumimoji="0" lang="tr-TR"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eaLnBrk="1" latinLnBrk="0" hangingPunct="1"/>
            <a:r>
              <a:rPr lang="tr-TR"/>
              <a:t>Resim eklemek için simgeyi tıklatın</a:t>
            </a:r>
            <a:endParaRPr/>
          </a:p>
        </p:txBody>
      </p:sp>
      <p:sp>
        <p:nvSpPr>
          <p:cNvPr id="55" name="Text Placeholder 25"/>
          <p:cNvSpPr>
            <a:spLocks noGrp="1"/>
          </p:cNvSpPr>
          <p:nvPr>
            <p:ph type="body" sz="quarter" idx="23" hasCustomPrompt="1"/>
          </p:nvPr>
        </p:nvSpPr>
        <p:spPr>
          <a:xfrm>
            <a:off x="2725939" y="2577013"/>
            <a:ext cx="2063089" cy="366889"/>
          </a:xfrm>
        </p:spPr>
        <p:txBody>
          <a:bodyPr>
            <a:normAutofit/>
          </a:bodyPr>
          <a:lstStyle>
            <a:lvl1pPr algn="l" eaLnBrk="1" latinLnBrk="0" hangingPunct="1">
              <a:buNone/>
              <a:defRPr kumimoji="0" lang="tr-TR" sz="1600" b="1" baseline="0">
                <a:solidFill>
                  <a:srgbClr val="FC7500"/>
                </a:solidFill>
              </a:defRPr>
            </a:lvl1pPr>
          </a:lstStyle>
          <a:p>
            <a:pPr lvl="0"/>
            <a:r>
              <a:rPr kumimoji="0" lang="tr-TR" sz="1100"/>
              <a:t>BAŞLIK EKLEMEK İÇİN TIKLATIN</a:t>
            </a:r>
            <a:endParaRPr kumimoji="0" lang="tr-TR"/>
          </a:p>
        </p:txBody>
      </p:sp>
      <p:sp>
        <p:nvSpPr>
          <p:cNvPr id="56" name="Text Placeholder 28"/>
          <p:cNvSpPr>
            <a:spLocks noGrp="1"/>
          </p:cNvSpPr>
          <p:nvPr>
            <p:ph type="body" sz="quarter" idx="24" hasCustomPrompt="1"/>
          </p:nvPr>
        </p:nvSpPr>
        <p:spPr>
          <a:xfrm>
            <a:off x="2725939" y="3034210"/>
            <a:ext cx="2063089" cy="1247422"/>
          </a:xfrm>
        </p:spPr>
        <p:txBody>
          <a:bodyPr>
            <a:normAutofit/>
          </a:bodyPr>
          <a:lstStyle>
            <a:lvl1pPr marL="0" indent="0" algn="l" eaLnBrk="1" latinLnBrk="0" hangingPunct="1">
              <a:buNone/>
              <a:defRPr kumimoji="0" lang="tr-TR" sz="18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kumimoji="0" lang="tr-TR"/>
              <a:t>Resmin soluna metin eklemek için tıklatın</a:t>
            </a:r>
          </a:p>
        </p:txBody>
      </p:sp>
      <p:sp>
        <p:nvSpPr>
          <p:cNvPr id="57" name="Rectangle 56"/>
          <p:cNvSpPr/>
          <p:nvPr userDrawn="1"/>
        </p:nvSpPr>
        <p:spPr>
          <a:xfrm>
            <a:off x="7429779" y="2424610"/>
            <a:ext cx="2228136" cy="199499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0" lang="tr-TR" sz="1800"/>
          </a:p>
        </p:txBody>
      </p:sp>
      <p:sp>
        <p:nvSpPr>
          <p:cNvPr id="58" name="Text Placeholder 25"/>
          <p:cNvSpPr>
            <a:spLocks noGrp="1"/>
          </p:cNvSpPr>
          <p:nvPr>
            <p:ph type="body" sz="quarter" idx="25" hasCustomPrompt="1"/>
          </p:nvPr>
        </p:nvSpPr>
        <p:spPr>
          <a:xfrm>
            <a:off x="7512303" y="2577013"/>
            <a:ext cx="2063089" cy="366889"/>
          </a:xfrm>
        </p:spPr>
        <p:txBody>
          <a:bodyPr>
            <a:normAutofit/>
          </a:bodyPr>
          <a:lstStyle>
            <a:lvl1pPr algn="l" eaLnBrk="1" latinLnBrk="0" hangingPunct="1">
              <a:buNone/>
              <a:defRPr kumimoji="0" lang="tr-TR" sz="1600" b="1" baseline="0">
                <a:solidFill>
                  <a:srgbClr val="FC7500"/>
                </a:solidFill>
              </a:defRPr>
            </a:lvl1pPr>
          </a:lstStyle>
          <a:p>
            <a:pPr lvl="0"/>
            <a:r>
              <a:rPr kumimoji="0" lang="tr-TR" sz="1100"/>
              <a:t>BAŞLIK EKLEMEK İÇİN TIKLATIN</a:t>
            </a:r>
            <a:endParaRPr kumimoji="0" lang="tr-TR"/>
          </a:p>
        </p:txBody>
      </p:sp>
      <p:sp>
        <p:nvSpPr>
          <p:cNvPr id="59" name="Text Placeholder 28"/>
          <p:cNvSpPr>
            <a:spLocks noGrp="1"/>
          </p:cNvSpPr>
          <p:nvPr>
            <p:ph type="body" sz="quarter" idx="26" hasCustomPrompt="1"/>
          </p:nvPr>
        </p:nvSpPr>
        <p:spPr>
          <a:xfrm>
            <a:off x="7512303" y="3034210"/>
            <a:ext cx="2063089" cy="1247422"/>
          </a:xfrm>
        </p:spPr>
        <p:txBody>
          <a:bodyPr>
            <a:normAutofit/>
          </a:bodyPr>
          <a:lstStyle>
            <a:lvl1pPr marL="0" indent="0" algn="l" eaLnBrk="1" latinLnBrk="0" hangingPunct="1">
              <a:buNone/>
              <a:defRPr kumimoji="0" lang="tr-TR" sz="18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kumimoji="0" lang="tr-TR"/>
              <a:t>Resmin soluna metin eklemek için tıklatın</a:t>
            </a:r>
          </a:p>
        </p:txBody>
      </p:sp>
      <p:sp>
        <p:nvSpPr>
          <p:cNvPr id="60" name="Rectangle 59"/>
          <p:cNvSpPr/>
          <p:nvPr userDrawn="1"/>
        </p:nvSpPr>
        <p:spPr>
          <a:xfrm>
            <a:off x="247570" y="4558210"/>
            <a:ext cx="2228136" cy="199499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0" lang="tr-TR" sz="1800"/>
          </a:p>
        </p:txBody>
      </p:sp>
      <p:sp>
        <p:nvSpPr>
          <p:cNvPr id="61" name="Picture Placeholder 11"/>
          <p:cNvSpPr>
            <a:spLocks noGrp="1"/>
          </p:cNvSpPr>
          <p:nvPr>
            <p:ph type="pic" sz="quarter" idx="27"/>
          </p:nvPr>
        </p:nvSpPr>
        <p:spPr>
          <a:xfrm>
            <a:off x="2638091" y="4558210"/>
            <a:ext cx="2230798" cy="1981200"/>
          </a:xfrm>
          <a:solidFill>
            <a:srgbClr val="F0F0F0"/>
          </a:solidFill>
        </p:spPr>
        <p:txBody>
          <a:bodyPr>
            <a:normAutofit/>
          </a:bodyPr>
          <a:lstStyle>
            <a:lvl1pPr algn="ctr" eaLnBrk="1" latinLnBrk="0" hangingPunct="1">
              <a:buNone/>
              <a:defRPr kumimoji="0" lang="tr-TR"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eaLnBrk="1" latinLnBrk="0" hangingPunct="1"/>
            <a:r>
              <a:rPr lang="tr-TR"/>
              <a:t>Resim eklemek için simgeyi tıklatın</a:t>
            </a:r>
            <a:endParaRPr/>
          </a:p>
        </p:txBody>
      </p:sp>
      <p:sp>
        <p:nvSpPr>
          <p:cNvPr id="62" name="Picture Placeholder 11"/>
          <p:cNvSpPr>
            <a:spLocks noGrp="1"/>
          </p:cNvSpPr>
          <p:nvPr>
            <p:ph type="pic" sz="quarter" idx="28"/>
          </p:nvPr>
        </p:nvSpPr>
        <p:spPr>
          <a:xfrm>
            <a:off x="7424457" y="4558210"/>
            <a:ext cx="2230798" cy="1981200"/>
          </a:xfrm>
          <a:solidFill>
            <a:srgbClr val="F0F0F0"/>
          </a:solidFill>
        </p:spPr>
        <p:txBody>
          <a:bodyPr>
            <a:normAutofit/>
          </a:bodyPr>
          <a:lstStyle>
            <a:lvl1pPr algn="ctr" eaLnBrk="1" latinLnBrk="0" hangingPunct="1">
              <a:buNone/>
              <a:defRPr kumimoji="0" lang="tr-TR"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eaLnBrk="1" latinLnBrk="0" hangingPunct="1"/>
            <a:r>
              <a:rPr lang="tr-TR"/>
              <a:t>Resim eklemek için simgeyi tıklatın</a:t>
            </a:r>
            <a:endParaRPr/>
          </a:p>
        </p:txBody>
      </p:sp>
      <p:sp>
        <p:nvSpPr>
          <p:cNvPr id="63" name="Text Placeholder 25"/>
          <p:cNvSpPr>
            <a:spLocks noGrp="1"/>
          </p:cNvSpPr>
          <p:nvPr>
            <p:ph type="body" sz="quarter" idx="29" hasCustomPrompt="1"/>
          </p:nvPr>
        </p:nvSpPr>
        <p:spPr>
          <a:xfrm>
            <a:off x="330095" y="4710613"/>
            <a:ext cx="2063089" cy="366889"/>
          </a:xfrm>
        </p:spPr>
        <p:txBody>
          <a:bodyPr>
            <a:normAutofit/>
          </a:bodyPr>
          <a:lstStyle>
            <a:lvl1pPr algn="l" eaLnBrk="1" latinLnBrk="0" hangingPunct="1">
              <a:buNone/>
              <a:defRPr kumimoji="0" lang="tr-TR" sz="1600" b="1" baseline="0">
                <a:solidFill>
                  <a:srgbClr val="FC7500"/>
                </a:solidFill>
              </a:defRPr>
            </a:lvl1pPr>
          </a:lstStyle>
          <a:p>
            <a:pPr lvl="0"/>
            <a:r>
              <a:rPr kumimoji="0" lang="tr-TR" sz="1100"/>
              <a:t>BAŞLIK EKLEMEK İÇİN TIKLATIN</a:t>
            </a:r>
            <a:endParaRPr kumimoji="0" lang="tr-TR"/>
          </a:p>
        </p:txBody>
      </p:sp>
      <p:sp>
        <p:nvSpPr>
          <p:cNvPr id="64" name="Text Placeholder 28"/>
          <p:cNvSpPr>
            <a:spLocks noGrp="1"/>
          </p:cNvSpPr>
          <p:nvPr>
            <p:ph type="body" sz="quarter" idx="30" hasCustomPrompt="1"/>
          </p:nvPr>
        </p:nvSpPr>
        <p:spPr>
          <a:xfrm>
            <a:off x="330095" y="5167810"/>
            <a:ext cx="2063089" cy="1247422"/>
          </a:xfrm>
        </p:spPr>
        <p:txBody>
          <a:bodyPr>
            <a:normAutofit/>
          </a:bodyPr>
          <a:lstStyle>
            <a:lvl1pPr marL="0" indent="0" algn="l" eaLnBrk="1" latinLnBrk="0" hangingPunct="1">
              <a:buNone/>
              <a:defRPr kumimoji="0" lang="tr-TR" sz="18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kumimoji="0" lang="tr-TR"/>
              <a:t>Resmin sağına metin eklemek için tıklatın</a:t>
            </a:r>
          </a:p>
        </p:txBody>
      </p:sp>
      <p:sp>
        <p:nvSpPr>
          <p:cNvPr id="28" name="Date Placeholder 6"/>
          <p:cNvSpPr>
            <a:spLocks noGrp="1"/>
          </p:cNvSpPr>
          <p:nvPr>
            <p:ph type="dt" sz="half" idx="10"/>
          </p:nvPr>
        </p:nvSpPr>
        <p:spPr>
          <a:xfrm>
            <a:off x="495141" y="6553200"/>
            <a:ext cx="2310659" cy="304800"/>
          </a:xfrm>
        </p:spPr>
        <p:txBody>
          <a:bodyPr/>
          <a:lstStyle/>
          <a:p>
            <a:fld id="{07BF2C5E-8FAC-4626-978A-0617BBB0C669}" type="datetime1">
              <a:rPr kumimoji="0" lang="en-US" smtClean="0"/>
              <a:t>9/16/2019</a:t>
            </a:fld>
            <a:endParaRPr kumimoji="0" lang="tr-TR"/>
          </a:p>
        </p:txBody>
      </p:sp>
      <p:sp>
        <p:nvSpPr>
          <p:cNvPr id="30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383465" y="6553200"/>
            <a:ext cx="3135895" cy="304800"/>
          </a:xfrm>
        </p:spPr>
        <p:txBody>
          <a:bodyPr/>
          <a:lstStyle/>
          <a:p>
            <a:r>
              <a:rPr kumimoji="0" lang="tr-TR"/>
              <a:t>Nuran DANIŞMAN</a:t>
            </a:r>
          </a:p>
        </p:txBody>
      </p:sp>
      <p:sp>
        <p:nvSpPr>
          <p:cNvPr id="31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7097026" y="6553200"/>
            <a:ext cx="2310659" cy="304800"/>
          </a:xfrm>
        </p:spPr>
        <p:txBody>
          <a:bodyPr/>
          <a:lstStyle/>
          <a:p>
            <a:fld id="{80F88FF4-1BD9-4AA8-B980-C7776087ABAF}" type="slidenum">
              <a:t>‹#›</a:t>
            </a:fld>
            <a:endParaRPr kumimoji="0" lang="tr-TR"/>
          </a:p>
        </p:txBody>
      </p:sp>
    </p:spTree>
    <p:extLst>
      <p:ext uri="{BB962C8B-B14F-4D97-AF65-F5344CB8AC3E}">
        <p14:creationId xmlns:p14="http://schemas.microsoft.com/office/powerpoint/2010/main" val="20948086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/>
              <a:t>Click to edit Master text styles</a:t>
            </a:r>
          </a:p>
          <a:p>
            <a:pPr lvl="1"/>
            <a:r>
              <a:rPr lang="tr-TR"/>
              <a:t>Second level</a:t>
            </a:r>
          </a:p>
          <a:p>
            <a:pPr lvl="2"/>
            <a:r>
              <a:rPr lang="tr-TR"/>
              <a:t>Third level</a:t>
            </a:r>
          </a:p>
          <a:p>
            <a:pPr lvl="3"/>
            <a:r>
              <a:rPr lang="tr-TR"/>
              <a:t>Fourth level</a:t>
            </a:r>
          </a:p>
          <a:p>
            <a:pPr lvl="4"/>
            <a:r>
              <a:rPr lang="tr-TR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28A73E-2174-AA44-AE64-F85365C2ADF9}" type="datetimeFigureOut">
              <a:rPr lang="en-US" smtClean="0"/>
              <a:pPr/>
              <a:t>9/16/2019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8A9FBF-95F4-804E-B7C5-966F186FE1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52811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2255" y="4406901"/>
            <a:ext cx="8417401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82255" y="2906713"/>
            <a:ext cx="8417401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28A73E-2174-AA44-AE64-F85365C2ADF9}" type="datetimeFigureOut">
              <a:rPr lang="en-US" smtClean="0"/>
              <a:pPr/>
              <a:t>9/16/2019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8A9FBF-95F4-804E-B7C5-966F186FE1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73806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36404" y="1600201"/>
            <a:ext cx="474338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/>
              <a:t>Click to edit Master text styles</a:t>
            </a:r>
          </a:p>
          <a:p>
            <a:pPr lvl="1"/>
            <a:r>
              <a:rPr lang="tr-TR"/>
              <a:t>Second level</a:t>
            </a:r>
          </a:p>
          <a:p>
            <a:pPr lvl="2"/>
            <a:r>
              <a:rPr lang="tr-TR"/>
              <a:t>Third level</a:t>
            </a:r>
          </a:p>
          <a:p>
            <a:pPr lvl="3"/>
            <a:r>
              <a:rPr lang="tr-TR"/>
              <a:t>Fourth level</a:t>
            </a:r>
          </a:p>
          <a:p>
            <a:pPr lvl="4"/>
            <a:r>
              <a:rPr lang="tr-TR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444835" y="1600201"/>
            <a:ext cx="4743384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/>
              <a:t>Click to edit Master text styles</a:t>
            </a:r>
          </a:p>
          <a:p>
            <a:pPr lvl="1"/>
            <a:r>
              <a:rPr lang="tr-TR"/>
              <a:t>Second level</a:t>
            </a:r>
          </a:p>
          <a:p>
            <a:pPr lvl="2"/>
            <a:r>
              <a:rPr lang="tr-TR"/>
              <a:t>Third level</a:t>
            </a:r>
          </a:p>
          <a:p>
            <a:pPr lvl="3"/>
            <a:r>
              <a:rPr lang="tr-TR"/>
              <a:t>Fourth level</a:t>
            </a:r>
          </a:p>
          <a:p>
            <a:pPr lvl="4"/>
            <a:r>
              <a:rPr lang="tr-TR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28A73E-2174-AA44-AE64-F85365C2ADF9}" type="datetimeFigureOut">
              <a:rPr lang="en-US" smtClean="0"/>
              <a:pPr/>
              <a:t>9/16/2019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8A9FBF-95F4-804E-B7C5-966F186FE1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4115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141" y="274638"/>
            <a:ext cx="8912543" cy="1143000"/>
          </a:xfrm>
        </p:spPr>
        <p:txBody>
          <a:bodyPr/>
          <a:lstStyle>
            <a:lvl1pPr>
              <a:defRPr/>
            </a:lvl1pPr>
          </a:lstStyle>
          <a:p>
            <a:r>
              <a:rPr lang="tr-TR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5141" y="1535113"/>
            <a:ext cx="437546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5141" y="2174875"/>
            <a:ext cx="437546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/>
              <a:t>Click to edit Master text styles</a:t>
            </a:r>
          </a:p>
          <a:p>
            <a:pPr lvl="1"/>
            <a:r>
              <a:rPr lang="tr-TR"/>
              <a:t>Second level</a:t>
            </a:r>
          </a:p>
          <a:p>
            <a:pPr lvl="2"/>
            <a:r>
              <a:rPr lang="tr-TR"/>
              <a:t>Third level</a:t>
            </a:r>
          </a:p>
          <a:p>
            <a:pPr lvl="3"/>
            <a:r>
              <a:rPr lang="tr-TR"/>
              <a:t>Fourth level</a:t>
            </a:r>
          </a:p>
          <a:p>
            <a:pPr lvl="4"/>
            <a:r>
              <a:rPr lang="tr-TR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30498" y="1535113"/>
            <a:ext cx="4377186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30498" y="2174875"/>
            <a:ext cx="4377186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/>
              <a:t>Click to edit Master text styles</a:t>
            </a:r>
          </a:p>
          <a:p>
            <a:pPr lvl="1"/>
            <a:r>
              <a:rPr lang="tr-TR"/>
              <a:t>Second level</a:t>
            </a:r>
          </a:p>
          <a:p>
            <a:pPr lvl="2"/>
            <a:r>
              <a:rPr lang="tr-TR"/>
              <a:t>Third level</a:t>
            </a:r>
          </a:p>
          <a:p>
            <a:pPr lvl="3"/>
            <a:r>
              <a:rPr lang="tr-TR"/>
              <a:t>Fourth level</a:t>
            </a:r>
          </a:p>
          <a:p>
            <a:pPr lvl="4"/>
            <a:r>
              <a:rPr lang="tr-TR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28A73E-2174-AA44-AE64-F85365C2ADF9}" type="datetimeFigureOut">
              <a:rPr lang="en-US" smtClean="0"/>
              <a:pPr/>
              <a:t>9/16/2019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8A9FBF-95F4-804E-B7C5-966F186FE1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99776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28A73E-2174-AA44-AE64-F85365C2ADF9}" type="datetimeFigureOut">
              <a:rPr lang="en-US" smtClean="0"/>
              <a:pPr/>
              <a:t>9/16/2019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8A9FBF-95F4-804E-B7C5-966F186FE1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96885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28A73E-2174-AA44-AE64-F85365C2ADF9}" type="datetimeFigureOut">
              <a:rPr lang="en-US" smtClean="0"/>
              <a:pPr/>
              <a:t>9/16/2019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8A9FBF-95F4-804E-B7C5-966F186FE1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96932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142" y="273050"/>
            <a:ext cx="3257961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71730" y="273051"/>
            <a:ext cx="5535954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/>
              <a:t>Click to edit Master text styles</a:t>
            </a:r>
          </a:p>
          <a:p>
            <a:pPr lvl="1"/>
            <a:r>
              <a:rPr lang="tr-TR"/>
              <a:t>Second level</a:t>
            </a:r>
          </a:p>
          <a:p>
            <a:pPr lvl="2"/>
            <a:r>
              <a:rPr lang="tr-TR"/>
              <a:t>Third level</a:t>
            </a:r>
          </a:p>
          <a:p>
            <a:pPr lvl="3"/>
            <a:r>
              <a:rPr lang="tr-TR"/>
              <a:t>Fourth level</a:t>
            </a:r>
          </a:p>
          <a:p>
            <a:pPr lvl="4"/>
            <a:r>
              <a:rPr lang="tr-TR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142" y="1435101"/>
            <a:ext cx="3257961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28A73E-2174-AA44-AE64-F85365C2ADF9}" type="datetimeFigureOut">
              <a:rPr lang="en-US" smtClean="0"/>
              <a:pPr/>
              <a:t>9/16/2019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8A9FBF-95F4-804E-B7C5-966F186FE1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62825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1023" y="4800600"/>
            <a:ext cx="5941695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41023" y="612775"/>
            <a:ext cx="5941695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1023" y="5367338"/>
            <a:ext cx="5941695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28A73E-2174-AA44-AE64-F85365C2ADF9}" type="datetimeFigureOut">
              <a:rPr lang="en-US" smtClean="0"/>
              <a:pPr/>
              <a:t>9/16/2019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8A9FBF-95F4-804E-B7C5-966F186FE1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25201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95141" y="274638"/>
            <a:ext cx="8912543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5141" y="1600201"/>
            <a:ext cx="8912543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/>
              <a:t>Click to edit Master text styles</a:t>
            </a:r>
          </a:p>
          <a:p>
            <a:pPr lvl="1"/>
            <a:r>
              <a:rPr lang="tr-TR"/>
              <a:t>Second level</a:t>
            </a:r>
          </a:p>
          <a:p>
            <a:pPr lvl="2"/>
            <a:r>
              <a:rPr lang="tr-TR"/>
              <a:t>Third level</a:t>
            </a:r>
          </a:p>
          <a:p>
            <a:pPr lvl="3"/>
            <a:r>
              <a:rPr lang="tr-TR"/>
              <a:t>Fourth level</a:t>
            </a:r>
          </a:p>
          <a:p>
            <a:pPr lvl="4"/>
            <a:r>
              <a:rPr lang="tr-TR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95141" y="6356351"/>
            <a:ext cx="231065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28A73E-2174-AA44-AE64-F85365C2ADF9}" type="datetimeFigureOut">
              <a:rPr lang="en-US" smtClean="0"/>
              <a:pPr/>
              <a:t>9/16/2019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383465" y="6356351"/>
            <a:ext cx="313589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097025" y="6356351"/>
            <a:ext cx="231065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8A9FBF-95F4-804E-B7C5-966F186FE1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91656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14.png"/><Relationship Id="rId7" Type="http://schemas.openxmlformats.org/officeDocument/2006/relationships/image" Target="../media/image18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12.xml.rels><?xml version="1.0" encoding="UTF-8" standalone="yes"?>
<Relationships xmlns="http://schemas.openxmlformats.org/package/2006/relationships"><Relationship Id="rId8" Type="http://schemas.microsoft.com/office/2007/relationships/diagramDrawing" Target="../diagrams/drawing3.xml"/><Relationship Id="rId3" Type="http://schemas.openxmlformats.org/officeDocument/2006/relationships/image" Target="../media/image2.jpg"/><Relationship Id="rId7" Type="http://schemas.openxmlformats.org/officeDocument/2006/relationships/diagramColors" Target="../diagrams/colors3.xml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3.xml"/><Relationship Id="rId5" Type="http://schemas.openxmlformats.org/officeDocument/2006/relationships/diagramLayout" Target="../diagrams/layout3.xml"/><Relationship Id="rId4" Type="http://schemas.openxmlformats.org/officeDocument/2006/relationships/diagramData" Target="../diagrams/data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Relationship Id="rId4" Type="http://schemas.openxmlformats.org/officeDocument/2006/relationships/hyperlink" Target="https://meslekihizmetler.csb.gov.tr/binalarin-gurultuye-karsi-korunmasi-uygulamasi" TargetMode="Externa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2.jpg"/><Relationship Id="rId7" Type="http://schemas.openxmlformats.org/officeDocument/2006/relationships/diagramColors" Target="../diagrams/colors2.xml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2 Resim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462" y="768"/>
            <a:ext cx="9669896" cy="68564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823077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94" y="0"/>
            <a:ext cx="9644111" cy="6838173"/>
          </a:xfrm>
          <a:prstGeom prst="rect">
            <a:avLst/>
          </a:prstGeom>
        </p:spPr>
      </p:pic>
      <p:sp>
        <p:nvSpPr>
          <p:cNvPr id="3" name="Metin kutusu 2"/>
          <p:cNvSpPr txBox="1"/>
          <p:nvPr/>
        </p:nvSpPr>
        <p:spPr>
          <a:xfrm>
            <a:off x="514906" y="1143000"/>
            <a:ext cx="8616461" cy="618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b="1" u="sng" dirty="0">
                <a:solidFill>
                  <a:srgbClr val="00B050"/>
                </a:solidFill>
              </a:rPr>
              <a:t>AKUSTİK RAPOR</a:t>
            </a:r>
          </a:p>
          <a:p>
            <a:endParaRPr lang="tr-TR" u="sng" dirty="0"/>
          </a:p>
          <a:p>
            <a:r>
              <a:rPr lang="tr-TR" dirty="0"/>
              <a:t>     Bir bodrum katı ve çatı arası hariç </a:t>
            </a:r>
            <a:r>
              <a:rPr lang="tr-TR" b="1" u="sng" dirty="0"/>
              <a:t>yedi kata kadar olan </a:t>
            </a:r>
            <a:r>
              <a:rPr lang="tr-TR" i="1" u="sng" dirty="0"/>
              <a:t>konutlar</a:t>
            </a:r>
            <a:r>
              <a:rPr lang="tr-TR" dirty="0"/>
              <a:t>, toplam inşaat alanı 2.000 metrekareyi geçmeyen iki kata kadar </a:t>
            </a:r>
            <a:r>
              <a:rPr lang="tr-TR" b="1" u="sng" dirty="0"/>
              <a:t>konut dışı binalar</a:t>
            </a:r>
          </a:p>
          <a:p>
            <a:endParaRPr lang="tr-TR" u="sng" dirty="0"/>
          </a:p>
          <a:p>
            <a:r>
              <a:rPr lang="tr-TR" b="1" u="sng" dirty="0">
                <a:solidFill>
                  <a:srgbClr val="00B050"/>
                </a:solidFill>
              </a:rPr>
              <a:t>AKUSTİK PROJE</a:t>
            </a:r>
          </a:p>
          <a:p>
            <a:endParaRPr lang="tr-TR" u="sng" dirty="0"/>
          </a:p>
          <a:p>
            <a:r>
              <a:rPr lang="tr-TR" dirty="0"/>
              <a:t>      Bir bodrum katı ve çatı arası hariç yediden fazla katlı konutlar, toplam inşaat alanı 2.000 metrekareyi geçen ikiden fazla katlı konut dışı binalar, EK-2 Tablo 2.1’de verilen bina işlevlerinden birden fazlasını içeren binalar, konser ve dinleme salonları gibi özel akustik tasarım gerektiren kullanımları içeren binalar,</a:t>
            </a:r>
          </a:p>
          <a:p>
            <a:endParaRPr lang="tr-TR" dirty="0"/>
          </a:p>
          <a:p>
            <a:r>
              <a:rPr lang="tr-TR" b="1" u="sng" dirty="0">
                <a:solidFill>
                  <a:srgbClr val="00B050"/>
                </a:solidFill>
              </a:rPr>
              <a:t>31/05/2019 Tarihine kadar;</a:t>
            </a:r>
          </a:p>
          <a:p>
            <a:endParaRPr lang="tr-TR" dirty="0"/>
          </a:p>
          <a:p>
            <a:r>
              <a:rPr lang="tr-TR" dirty="0"/>
              <a:t>“</a:t>
            </a:r>
            <a:r>
              <a:rPr lang="tr-TR" b="1" dirty="0"/>
              <a:t>GEÇİCİ MADDE 1 –</a:t>
            </a:r>
            <a:r>
              <a:rPr lang="tr-TR" dirty="0"/>
              <a:t> (1) Bu maddenin yürürlük tarihinden itibaren bir yıl süreyle, bu Yönetmeliğin 5 inci maddesinin altıncı fıkrasına göre düzenlenmesi gereken </a:t>
            </a:r>
            <a:r>
              <a:rPr lang="tr-TR" u="sng" dirty="0">
                <a:solidFill>
                  <a:srgbClr val="FF0000"/>
                </a:solidFill>
              </a:rPr>
              <a:t>akustik proje yerine mimari akustik rapor hazırlanabilir.”</a:t>
            </a:r>
          </a:p>
          <a:p>
            <a:endParaRPr lang="tr-TR" u="sng" dirty="0"/>
          </a:p>
          <a:p>
            <a:endParaRPr lang="tr-TR" u="sng" dirty="0"/>
          </a:p>
          <a:p>
            <a:endParaRPr lang="tr-TR" u="sng" dirty="0"/>
          </a:p>
          <a:p>
            <a:endParaRPr lang="tr-TR" dirty="0"/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98733560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32"/>
          </p:nvPr>
        </p:nvSpPr>
        <p:spPr>
          <a:xfrm>
            <a:off x="5103812" y="5244010"/>
            <a:ext cx="1905000" cy="914400"/>
          </a:xfrm>
        </p:spPr>
        <p:txBody>
          <a:bodyPr>
            <a:normAutofit/>
          </a:bodyPr>
          <a:lstStyle/>
          <a:p>
            <a:pPr algn="ctr"/>
            <a:r>
              <a:rPr lang="tr-TR" b="1" dirty="0">
                <a:solidFill>
                  <a:srgbClr val="00B050"/>
                </a:solidFill>
              </a:rPr>
              <a:t>Sınır Değer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20"/>
          </p:nvPr>
        </p:nvSpPr>
        <p:spPr>
          <a:xfrm>
            <a:off x="2880845" y="2996952"/>
            <a:ext cx="1905000" cy="914400"/>
          </a:xfrm>
        </p:spPr>
        <p:txBody>
          <a:bodyPr>
            <a:normAutofit/>
          </a:bodyPr>
          <a:lstStyle/>
          <a:p>
            <a:pPr algn="ctr"/>
            <a:r>
              <a:rPr lang="tr-TR" b="1" dirty="0">
                <a:solidFill>
                  <a:srgbClr val="00B050"/>
                </a:solidFill>
              </a:rPr>
              <a:t>Akustik Performans Sınıfı</a:t>
            </a:r>
          </a:p>
        </p:txBody>
      </p:sp>
      <p:pic>
        <p:nvPicPr>
          <p:cNvPr id="20" name="Picture Placeholder 19"/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811462" y="291010"/>
            <a:ext cx="2070100" cy="1994990"/>
          </a:xfrm>
        </p:spPr>
      </p:pic>
      <p:pic>
        <p:nvPicPr>
          <p:cNvPr id="21" name="Picture Placeholder 20"/>
          <p:cNvPicPr>
            <a:picLocks noGrp="1" noChangeAspect="1"/>
          </p:cNvPicPr>
          <p:nvPr>
            <p:ph type="pic" sz="quarter" idx="16"/>
          </p:nvPr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237412" y="291012"/>
            <a:ext cx="2059858" cy="1997633"/>
          </a:xfrm>
        </p:spPr>
      </p:pic>
      <p:sp>
        <p:nvSpPr>
          <p:cNvPr id="9" name="Text Placeholder 8"/>
          <p:cNvSpPr>
            <a:spLocks noGrp="1"/>
          </p:cNvSpPr>
          <p:nvPr>
            <p:ph type="body" sz="quarter" idx="18"/>
          </p:nvPr>
        </p:nvSpPr>
        <p:spPr>
          <a:xfrm>
            <a:off x="5095429" y="980728"/>
            <a:ext cx="1905000" cy="914400"/>
          </a:xfrm>
        </p:spPr>
        <p:txBody>
          <a:bodyPr/>
          <a:lstStyle/>
          <a:p>
            <a:pPr algn="ctr"/>
            <a:r>
              <a:rPr lang="tr-TR" b="1" dirty="0">
                <a:solidFill>
                  <a:srgbClr val="00B050"/>
                </a:solidFill>
              </a:rPr>
              <a:t>Akustik uzman</a:t>
            </a:r>
          </a:p>
        </p:txBody>
      </p:sp>
      <p:pic>
        <p:nvPicPr>
          <p:cNvPr id="23" name="Picture Placeholder 22"/>
          <p:cNvPicPr>
            <a:picLocks noGrp="1" noChangeAspect="1"/>
          </p:cNvPicPr>
          <p:nvPr>
            <p:ph type="pic" sz="quarter" idx="22"/>
          </p:nvPr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13" name="Text Placeholder 12"/>
          <p:cNvSpPr>
            <a:spLocks noGrp="1"/>
          </p:cNvSpPr>
          <p:nvPr>
            <p:ph type="body" sz="quarter" idx="24"/>
          </p:nvPr>
        </p:nvSpPr>
        <p:spPr>
          <a:xfrm>
            <a:off x="7471693" y="2996952"/>
            <a:ext cx="1905000" cy="914400"/>
          </a:xfrm>
        </p:spPr>
        <p:txBody>
          <a:bodyPr>
            <a:normAutofit/>
          </a:bodyPr>
          <a:lstStyle/>
          <a:p>
            <a:pPr algn="ctr"/>
            <a:r>
              <a:rPr lang="tr-TR" b="1" dirty="0">
                <a:solidFill>
                  <a:srgbClr val="00B050"/>
                </a:solidFill>
              </a:rPr>
              <a:t>Akustik Performans Belgesi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26"/>
          </p:nvPr>
        </p:nvSpPr>
        <p:spPr>
          <a:xfrm>
            <a:off x="630932" y="908720"/>
            <a:ext cx="1905000" cy="914400"/>
          </a:xfrm>
        </p:spPr>
        <p:txBody>
          <a:bodyPr>
            <a:normAutofit/>
          </a:bodyPr>
          <a:lstStyle/>
          <a:p>
            <a:pPr algn="ctr"/>
            <a:r>
              <a:rPr lang="tr-TR" b="1" dirty="0">
                <a:solidFill>
                  <a:srgbClr val="00B050"/>
                </a:solidFill>
              </a:rPr>
              <a:t>Bina İşlevi</a:t>
            </a:r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30"/>
          </p:nvPr>
        </p:nvSpPr>
        <p:spPr>
          <a:xfrm>
            <a:off x="684213" y="5257800"/>
            <a:ext cx="1905000" cy="914400"/>
          </a:xfrm>
        </p:spPr>
        <p:txBody>
          <a:bodyPr>
            <a:normAutofit/>
          </a:bodyPr>
          <a:lstStyle/>
          <a:p>
            <a:pPr algn="ctr"/>
            <a:r>
              <a:rPr lang="tr-TR" b="1" dirty="0">
                <a:solidFill>
                  <a:srgbClr val="00B050"/>
                </a:solidFill>
              </a:rPr>
              <a:t>Gürültü ve Yalıtım Göstergeleri</a:t>
            </a:r>
          </a:p>
        </p:txBody>
      </p:sp>
      <p:pic>
        <p:nvPicPr>
          <p:cNvPr id="6" name="Picture Placeholder 5"/>
          <p:cNvPicPr>
            <a:picLocks noGrp="1" noChangeAspect="1"/>
          </p:cNvPicPr>
          <p:nvPr>
            <p:ph type="pic" sz="quarter" idx="28"/>
          </p:nvPr>
        </p:nvPicPr>
        <p:blipFill>
          <a:blip r:embed="rId6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183660" y="4581128"/>
            <a:ext cx="2059858" cy="1981200"/>
          </a:xfrm>
        </p:spPr>
      </p:pic>
      <p:pic>
        <p:nvPicPr>
          <p:cNvPr id="4" name="Picture Placeholder 3"/>
          <p:cNvPicPr>
            <a:picLocks noGrp="1" noChangeAspect="1"/>
          </p:cNvPicPr>
          <p:nvPr>
            <p:ph type="pic" sz="quarter" idx="21"/>
          </p:nvPr>
        </p:nvPicPr>
        <p:blipFill rotWithShape="1"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/>
      </p:pic>
      <p:pic>
        <p:nvPicPr>
          <p:cNvPr id="14" name="Picture Placeholder 2"/>
          <p:cNvPicPr>
            <a:picLocks noChangeAspect="1"/>
          </p:cNvPicPr>
          <p:nvPr/>
        </p:nvPicPr>
        <p:blipFill rotWithShape="1">
          <a:blip r:embed="rId8" cstate="email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880845" y="4581128"/>
            <a:ext cx="2020872" cy="2016224"/>
          </a:xfrm>
          <a:prstGeom prst="rect">
            <a:avLst/>
          </a:prstGeom>
        </p:spPr>
      </p:pic>
      <p:sp>
        <p:nvSpPr>
          <p:cNvPr id="7" name="Altbilgi Yer Tutucusu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0" lang="tr-TR"/>
              <a:t>Nuran DANIŞMAN</a:t>
            </a:r>
          </a:p>
        </p:txBody>
      </p:sp>
    </p:spTree>
    <p:extLst>
      <p:ext uri="{BB962C8B-B14F-4D97-AF65-F5344CB8AC3E}">
        <p14:creationId xmlns:p14="http://schemas.microsoft.com/office/powerpoint/2010/main" val="38294559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5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25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25"/>
                            </p:stCondLst>
                            <p:childTnLst>
                              <p:par>
                                <p:cTn id="1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75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5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25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944"/>
                            </p:stCondLst>
                            <p:childTnLst>
                              <p:par>
                                <p:cTn id="2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3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6667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5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25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5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110"/>
                            </p:stCondLst>
                            <p:childTnLst>
                              <p:par>
                                <p:cTn id="3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3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3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25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5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4286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5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25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5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325"/>
                            </p:stCondLst>
                            <p:childTnLst>
                              <p:par>
                                <p:cTn id="5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3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3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4286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25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25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25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utoUpdateAnimBg="0"/>
      <p:bldP spid="5" grpId="0" build="p" autoUpdateAnimBg="0"/>
      <p:bldP spid="9" grpId="0" build="p"/>
      <p:bldP spid="13" grpId="0" build="p" autoUpdateAnimBg="0"/>
      <p:bldP spid="15" grpId="0" build="p" autoUpdateAnimBg="0"/>
      <p:bldP spid="19" grpId="0" build="p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94" y="766"/>
            <a:ext cx="9644112" cy="6838174"/>
          </a:xfrm>
          <a:prstGeom prst="rect">
            <a:avLst/>
          </a:prstGeom>
        </p:spPr>
      </p:pic>
      <p:pic>
        <p:nvPicPr>
          <p:cNvPr id="5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94" y="0"/>
            <a:ext cx="9644111" cy="6838173"/>
          </a:xfrm>
          <a:prstGeom prst="rect">
            <a:avLst/>
          </a:prstGeom>
        </p:spPr>
      </p:pic>
      <p:graphicFrame>
        <p:nvGraphicFramePr>
          <p:cNvPr id="4" name="Diyagram 3"/>
          <p:cNvGraphicFramePr/>
          <p:nvPr>
            <p:extLst>
              <p:ext uri="{D42A27DB-BD31-4B8C-83A1-F6EECF244321}">
                <p14:modId xmlns:p14="http://schemas.microsoft.com/office/powerpoint/2010/main" val="4281979705"/>
              </p:ext>
            </p:extLst>
          </p:nvPr>
        </p:nvGraphicFramePr>
        <p:xfrm>
          <a:off x="685801" y="1413011"/>
          <a:ext cx="7566554" cy="44012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302076309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94" y="766"/>
            <a:ext cx="9644112" cy="6838174"/>
          </a:xfrm>
          <a:prstGeom prst="rect">
            <a:avLst/>
          </a:prstGeom>
        </p:spPr>
      </p:pic>
      <p:pic>
        <p:nvPicPr>
          <p:cNvPr id="5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94" y="0"/>
            <a:ext cx="9644111" cy="6838173"/>
          </a:xfrm>
          <a:prstGeom prst="rect">
            <a:avLst/>
          </a:prstGeom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5612" y="1019175"/>
            <a:ext cx="8991600" cy="4819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668984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94" y="0"/>
            <a:ext cx="9644111" cy="6838173"/>
          </a:xfrm>
          <a:prstGeom prst="rect">
            <a:avLst/>
          </a:prstGeom>
        </p:spPr>
      </p:pic>
      <p:sp>
        <p:nvSpPr>
          <p:cNvPr id="3" name="Dikdörtgen 2"/>
          <p:cNvSpPr/>
          <p:nvPr/>
        </p:nvSpPr>
        <p:spPr>
          <a:xfrm>
            <a:off x="3495839" y="1991804"/>
            <a:ext cx="552013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r-TR" sz="2000" b="1" dirty="0"/>
              <a:t>Her binanın Akustik Performans Belgesi olacak mı?</a:t>
            </a: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5031" y="1538389"/>
            <a:ext cx="2157113" cy="47081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Dikdörtgen 4"/>
          <p:cNvSpPr/>
          <p:nvPr/>
        </p:nvSpPr>
        <p:spPr>
          <a:xfrm>
            <a:off x="3414271" y="2722409"/>
            <a:ext cx="5272529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buFont typeface="Arial" pitchFamily="34" charset="0"/>
              <a:buChar char="•"/>
            </a:pPr>
            <a:r>
              <a:rPr lang="tr-TR" b="1" u="sng" dirty="0">
                <a:solidFill>
                  <a:srgbClr val="FF0000"/>
                </a:solidFill>
              </a:rPr>
              <a:t>Kamuya açık mekanların bulunduğu ve farklı kullanımları içeren binalar</a:t>
            </a:r>
            <a:r>
              <a:rPr lang="tr-TR" dirty="0">
                <a:solidFill>
                  <a:srgbClr val="FF0000"/>
                </a:solidFill>
              </a:rPr>
              <a:t>, </a:t>
            </a:r>
            <a:r>
              <a:rPr lang="tr-TR" b="1" u="sng" dirty="0">
                <a:solidFill>
                  <a:srgbClr val="FF0000"/>
                </a:solidFill>
              </a:rPr>
              <a:t>konser ve dinleme salonları</a:t>
            </a:r>
            <a:r>
              <a:rPr lang="tr-TR" dirty="0">
                <a:solidFill>
                  <a:srgbClr val="FF0000"/>
                </a:solidFill>
              </a:rPr>
              <a:t> </a:t>
            </a:r>
            <a:r>
              <a:rPr lang="tr-TR" dirty="0"/>
              <a:t>gibi </a:t>
            </a:r>
            <a:r>
              <a:rPr lang="tr-TR" b="1" dirty="0"/>
              <a:t>özel akustik </a:t>
            </a:r>
            <a:r>
              <a:rPr lang="tr-TR" dirty="0"/>
              <a:t>tasarım gerektiren kullanımları içeren binalar ile </a:t>
            </a:r>
          </a:p>
          <a:p>
            <a:pPr algn="just"/>
            <a:endParaRPr lang="tr-TR" dirty="0"/>
          </a:p>
          <a:p>
            <a:pPr marL="285750" indent="-285750" algn="just">
              <a:buFont typeface="Arial" pitchFamily="34" charset="0"/>
              <a:buChar char="•"/>
            </a:pPr>
            <a:r>
              <a:rPr lang="tr-TR" b="1" u="sng" dirty="0">
                <a:solidFill>
                  <a:srgbClr val="FF0000"/>
                </a:solidFill>
              </a:rPr>
              <a:t>A veya B akustik performans sınıfının hedeflendiği binalar</a:t>
            </a:r>
            <a:endParaRPr lang="tr-TR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902909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94" y="0"/>
            <a:ext cx="9644111" cy="6838173"/>
          </a:xfrm>
          <a:prstGeom prst="rect">
            <a:avLst/>
          </a:prstGeom>
        </p:spPr>
      </p:pic>
      <p:sp>
        <p:nvSpPr>
          <p:cNvPr id="3" name="Metin kutusu 2"/>
          <p:cNvSpPr txBox="1"/>
          <p:nvPr/>
        </p:nvSpPr>
        <p:spPr>
          <a:xfrm>
            <a:off x="1213894" y="1557975"/>
            <a:ext cx="7218485" cy="54476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u="sng" dirty="0"/>
              <a:t>YENİLİKLER</a:t>
            </a:r>
          </a:p>
          <a:p>
            <a:r>
              <a:rPr lang="tr-TR" b="1" u="sng" dirty="0"/>
              <a:t> </a:t>
            </a:r>
          </a:p>
          <a:p>
            <a:r>
              <a:rPr lang="tr-TR" b="1" u="sng" dirty="0"/>
              <a:t>	                        TASARIMDA YENİ YAKLAŞIM</a:t>
            </a:r>
          </a:p>
          <a:p>
            <a:endParaRPr lang="tr-TR" b="1" u="sng" dirty="0"/>
          </a:p>
          <a:p>
            <a:r>
              <a:rPr lang="tr-TR" b="1" u="sng" dirty="0"/>
              <a:t>	                        </a:t>
            </a:r>
            <a:r>
              <a:rPr lang="tr-TR" b="1" u="sng" dirty="0">
                <a:solidFill>
                  <a:srgbClr val="00B050"/>
                </a:solidFill>
              </a:rPr>
              <a:t>YENİ DETAYLARA GÖRE İMALAT</a:t>
            </a:r>
          </a:p>
          <a:p>
            <a:endParaRPr lang="tr-TR" b="1" u="sng" dirty="0">
              <a:solidFill>
                <a:srgbClr val="00B050"/>
              </a:solidFill>
            </a:endParaRPr>
          </a:p>
          <a:p>
            <a:r>
              <a:rPr lang="tr-TR" b="1" u="sng" dirty="0"/>
              <a:t>	                        AKUSTİK UZMANLIK</a:t>
            </a:r>
          </a:p>
          <a:p>
            <a:endParaRPr lang="tr-TR" b="1" u="sng" dirty="0"/>
          </a:p>
          <a:p>
            <a:r>
              <a:rPr lang="tr-TR" b="1" u="sng" dirty="0"/>
              <a:t>                                 </a:t>
            </a:r>
            <a:r>
              <a:rPr lang="tr-TR" b="1" u="sng" dirty="0">
                <a:solidFill>
                  <a:srgbClr val="00B050"/>
                </a:solidFill>
              </a:rPr>
              <a:t>LABORATUVAR KAPSAMLARINDA ARTIŞ</a:t>
            </a:r>
          </a:p>
          <a:p>
            <a:endParaRPr lang="tr-TR" b="1" u="sng" dirty="0">
              <a:solidFill>
                <a:srgbClr val="00B050"/>
              </a:solidFill>
            </a:endParaRPr>
          </a:p>
          <a:p>
            <a:r>
              <a:rPr lang="tr-TR" b="1" u="sng" dirty="0"/>
              <a:t>	                        YAPI MALZEMELERİNİN PERFORMANS KRİTERLERİ</a:t>
            </a:r>
          </a:p>
          <a:p>
            <a:endParaRPr lang="tr-TR" b="1" u="sng" dirty="0"/>
          </a:p>
          <a:p>
            <a:r>
              <a:rPr lang="tr-TR" b="1" u="sng" dirty="0"/>
              <a:t>			      </a:t>
            </a:r>
            <a:r>
              <a:rPr lang="tr-TR" b="1" u="sng" dirty="0">
                <a:solidFill>
                  <a:srgbClr val="00B050"/>
                </a:solidFill>
              </a:rPr>
              <a:t>YAPI ELEMANLARININ PERFORMANS KRİTERLERİ</a:t>
            </a:r>
          </a:p>
          <a:p>
            <a:endParaRPr lang="tr-TR" b="1" u="sng" dirty="0">
              <a:solidFill>
                <a:srgbClr val="00B050"/>
              </a:solidFill>
            </a:endParaRPr>
          </a:p>
          <a:p>
            <a:r>
              <a:rPr lang="tr-TR" b="1" u="sng" dirty="0"/>
              <a:t>	                        AKUSTİK PERFORMANS BELGESİ</a:t>
            </a:r>
          </a:p>
          <a:p>
            <a:endParaRPr lang="tr-TR" b="1" u="sng" dirty="0"/>
          </a:p>
          <a:p>
            <a:endParaRPr lang="tr-TR" b="1" u="sng" dirty="0"/>
          </a:p>
          <a:p>
            <a:endParaRPr lang="tr-TR" b="1" dirty="0"/>
          </a:p>
          <a:p>
            <a:endParaRPr lang="tr-TR" b="1" u="sng" dirty="0"/>
          </a:p>
        </p:txBody>
      </p:sp>
    </p:spTree>
    <p:extLst>
      <p:ext uri="{BB962C8B-B14F-4D97-AF65-F5344CB8AC3E}">
        <p14:creationId xmlns:p14="http://schemas.microsoft.com/office/powerpoint/2010/main" val="409481450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94" y="0"/>
            <a:ext cx="9644111" cy="6838173"/>
          </a:xfrm>
          <a:prstGeom prst="rect">
            <a:avLst/>
          </a:prstGeom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22230" y="1424435"/>
            <a:ext cx="5335343" cy="3990836"/>
          </a:xfrm>
          <a:prstGeom prst="rect">
            <a:avLst/>
          </a:prstGeom>
        </p:spPr>
      </p:pic>
      <p:sp>
        <p:nvSpPr>
          <p:cNvPr id="4" name="Metin kutusu 3"/>
          <p:cNvSpPr txBox="1"/>
          <p:nvPr/>
        </p:nvSpPr>
        <p:spPr>
          <a:xfrm>
            <a:off x="659423" y="5732585"/>
            <a:ext cx="83526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>
                <a:hlinkClick r:id="rId4"/>
              </a:rPr>
              <a:t>https://meslekihizmetler.csb.gov.tr/binalarin-gurultuye-karsi-korunmasi-uygulamasi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42465944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94" y="0"/>
            <a:ext cx="9644111" cy="6838173"/>
          </a:xfrm>
          <a:prstGeom prst="rect">
            <a:avLst/>
          </a:prstGeom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9085" y="1067900"/>
            <a:ext cx="7033846" cy="866408"/>
          </a:xfrm>
          <a:prstGeom prst="rect">
            <a:avLst/>
          </a:prstGeom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9085" y="2018201"/>
            <a:ext cx="2681654" cy="2294730"/>
          </a:xfrm>
          <a:prstGeom prst="rect">
            <a:avLst/>
          </a:prstGeom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270739" y="2029730"/>
            <a:ext cx="2502479" cy="3546205"/>
          </a:xfrm>
          <a:prstGeom prst="rect">
            <a:avLst/>
          </a:prstGeom>
        </p:spPr>
      </p:pic>
      <p:pic>
        <p:nvPicPr>
          <p:cNvPr id="6" name="Resim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773218" y="2216412"/>
            <a:ext cx="2842356" cy="3359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106753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94" y="0"/>
            <a:ext cx="9644111" cy="6838173"/>
          </a:xfrm>
          <a:prstGeom prst="rect">
            <a:avLst/>
          </a:prstGeom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45306" y="1483131"/>
            <a:ext cx="3402065" cy="3964962"/>
          </a:xfrm>
          <a:prstGeom prst="rect">
            <a:avLst/>
          </a:prstGeom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7893" y="1483131"/>
            <a:ext cx="2717413" cy="4152738"/>
          </a:xfrm>
          <a:prstGeom prst="rect">
            <a:avLst/>
          </a:prstGeom>
        </p:spPr>
      </p:pic>
      <p:sp>
        <p:nvSpPr>
          <p:cNvPr id="5" name="Metin kutusu 4"/>
          <p:cNvSpPr txBox="1"/>
          <p:nvPr/>
        </p:nvSpPr>
        <p:spPr>
          <a:xfrm>
            <a:off x="193431" y="1037520"/>
            <a:ext cx="90033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b="1" u="sng" dirty="0"/>
              <a:t>EĞİTİM VEREN KURULUŞLAR ve AKUSTİK UZMAN LİSTELERİ</a:t>
            </a:r>
          </a:p>
        </p:txBody>
      </p:sp>
      <p:pic>
        <p:nvPicPr>
          <p:cNvPr id="6" name="Resim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47371" y="2350843"/>
            <a:ext cx="3655454" cy="18958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419503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94" y="0"/>
            <a:ext cx="9644111" cy="6838173"/>
          </a:xfrm>
          <a:prstGeom prst="rect">
            <a:avLst/>
          </a:prstGeom>
        </p:spPr>
      </p:pic>
      <p:graphicFrame>
        <p:nvGraphicFramePr>
          <p:cNvPr id="5" name="Diyagram 4"/>
          <p:cNvGraphicFramePr/>
          <p:nvPr>
            <p:extLst>
              <p:ext uri="{D42A27DB-BD31-4B8C-83A1-F6EECF244321}">
                <p14:modId xmlns:p14="http://schemas.microsoft.com/office/powerpoint/2010/main" val="47171440"/>
              </p:ext>
            </p:extLst>
          </p:nvPr>
        </p:nvGraphicFramePr>
        <p:xfrm>
          <a:off x="2336271" y="1641611"/>
          <a:ext cx="6601883" cy="44012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AutoShape 2" descr="GÃ¼rÃ¼ltÃ¼nÃ¼n Olumsuz Etkileri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7" name="AutoShape 4" descr="GÃ¼rÃ¼ltÃ¼nÃ¼n Olumsuz Etkileri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grpSp>
        <p:nvGrpSpPr>
          <p:cNvPr id="9" name="Grup 8"/>
          <p:cNvGrpSpPr/>
          <p:nvPr/>
        </p:nvGrpSpPr>
        <p:grpSpPr>
          <a:xfrm>
            <a:off x="2417984" y="1063869"/>
            <a:ext cx="6057801" cy="577742"/>
            <a:chOff x="3574151" y="1398772"/>
            <a:chExt cx="2531964" cy="678886"/>
          </a:xfrm>
        </p:grpSpPr>
        <p:sp>
          <p:nvSpPr>
            <p:cNvPr id="10" name="Yuvarlatılmış Dikdörtgen 9"/>
            <p:cNvSpPr/>
            <p:nvPr/>
          </p:nvSpPr>
          <p:spPr>
            <a:xfrm>
              <a:off x="3574151" y="1398772"/>
              <a:ext cx="2531964" cy="678886"/>
            </a:xfrm>
            <a:prstGeom prst="roundRect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1" name="Yuvarlatılmış Dikdörtgen 4"/>
            <p:cNvSpPr txBox="1"/>
            <p:nvPr/>
          </p:nvSpPr>
          <p:spPr>
            <a:xfrm>
              <a:off x="3607291" y="1431912"/>
              <a:ext cx="2465684" cy="612606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535932" tIns="64770" rIns="64770" bIns="64770" numCol="1" spcCol="1270" anchor="ctr" anchorCtr="0">
              <a:noAutofit/>
            </a:bodyPr>
            <a:lstStyle/>
            <a:p>
              <a:pPr lvl="0" algn="ctr" defTabSz="7556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tr-TR" sz="1700" kern="1200" dirty="0"/>
                <a:t>GÜRÜLTÜNÜN OLUMSUZ ETKİLERİ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78118303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94" y="766"/>
            <a:ext cx="9644112" cy="6838174"/>
          </a:xfrm>
          <a:prstGeom prst="rect">
            <a:avLst/>
          </a:prstGeom>
        </p:spPr>
      </p:pic>
      <p:pic>
        <p:nvPicPr>
          <p:cNvPr id="5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94" y="0"/>
            <a:ext cx="9644111" cy="6838173"/>
          </a:xfrm>
          <a:prstGeom prst="rect">
            <a:avLst/>
          </a:prstGeom>
        </p:spPr>
      </p:pic>
      <p:sp>
        <p:nvSpPr>
          <p:cNvPr id="6" name="Dikdörtgen 5"/>
          <p:cNvSpPr/>
          <p:nvPr/>
        </p:nvSpPr>
        <p:spPr>
          <a:xfrm>
            <a:off x="959475" y="2422483"/>
            <a:ext cx="868680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tr-TR" dirty="0">
              <a:solidFill>
                <a:srgbClr val="000000"/>
              </a:solidFill>
            </a:endParaRPr>
          </a:p>
          <a:p>
            <a:r>
              <a:rPr lang="tr-TR" dirty="0">
                <a:solidFill>
                  <a:srgbClr val="000000"/>
                </a:solidFill>
              </a:rPr>
              <a:t>	</a:t>
            </a:r>
            <a:r>
              <a:rPr lang="tr-TR" dirty="0">
                <a:solidFill>
                  <a:srgbClr val="FF0000"/>
                </a:solidFill>
              </a:rPr>
              <a:t>Her türlü yapı, bina, tesis ve işletmenin </a:t>
            </a:r>
            <a:r>
              <a:rPr lang="tr-TR" u="sng" dirty="0">
                <a:solidFill>
                  <a:srgbClr val="FF0000"/>
                </a:solidFill>
              </a:rPr>
              <a:t>işletimi ve kullanımı safhalarında </a:t>
            </a:r>
            <a:r>
              <a:rPr lang="tr-TR" dirty="0">
                <a:solidFill>
                  <a:srgbClr val="000000"/>
                </a:solidFill>
              </a:rPr>
              <a:t>insanların maruz kalacağı, binaların dışından veya içinden kaynaklanan gürültülerin,</a:t>
            </a:r>
          </a:p>
          <a:p>
            <a:endParaRPr lang="tr-TR" dirty="0">
              <a:solidFill>
                <a:srgbClr val="000000"/>
              </a:solidFill>
            </a:endParaRPr>
          </a:p>
          <a:p>
            <a:r>
              <a:rPr lang="tr-TR" dirty="0">
                <a:solidFill>
                  <a:srgbClr val="000000"/>
                </a:solidFill>
              </a:rPr>
              <a:t>	 kişilerin huzur ve sükûnuna, beden ve ruh sağlığına olumsuz etkilerini en aza indirecek iyi işitme ve algılama koşullarının sağlanması için, </a:t>
            </a:r>
            <a:r>
              <a:rPr lang="tr-TR" b="1" u="sng" dirty="0">
                <a:solidFill>
                  <a:srgbClr val="FF0000"/>
                </a:solidFill>
              </a:rPr>
              <a:t>tasarım, yapım, kullanım, bakım ve işletim bakımından uyulacak kuralların belirlenmesi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60557717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94" y="766"/>
            <a:ext cx="9644112" cy="6838174"/>
          </a:xfrm>
          <a:prstGeom prst="rect">
            <a:avLst/>
          </a:prstGeom>
        </p:spPr>
      </p:pic>
      <p:pic>
        <p:nvPicPr>
          <p:cNvPr id="5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94" y="0"/>
            <a:ext cx="9644111" cy="6838173"/>
          </a:xfrm>
          <a:prstGeom prst="rect">
            <a:avLst/>
          </a:prstGeom>
        </p:spPr>
      </p:pic>
      <p:graphicFrame>
        <p:nvGraphicFramePr>
          <p:cNvPr id="4" name="Diyagram 3"/>
          <p:cNvGraphicFramePr/>
          <p:nvPr>
            <p:extLst>
              <p:ext uri="{D42A27DB-BD31-4B8C-83A1-F6EECF244321}">
                <p14:modId xmlns:p14="http://schemas.microsoft.com/office/powerpoint/2010/main" val="4091335708"/>
              </p:ext>
            </p:extLst>
          </p:nvPr>
        </p:nvGraphicFramePr>
        <p:xfrm>
          <a:off x="886781" y="1685571"/>
          <a:ext cx="8082614" cy="465368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7" name="Sağ Ok 6"/>
          <p:cNvSpPr/>
          <p:nvPr/>
        </p:nvSpPr>
        <p:spPr>
          <a:xfrm>
            <a:off x="852853" y="1352839"/>
            <a:ext cx="8150469" cy="864000"/>
          </a:xfrm>
          <a:prstGeom prst="rightArrow">
            <a:avLst/>
          </a:prstGeom>
          <a:solidFill>
            <a:schemeClr val="accent3">
              <a:lumMod val="60000"/>
              <a:lumOff val="40000"/>
            </a:schemeClr>
          </a:solidFill>
          <a:scene3d>
            <a:camera prst="orthographicFront"/>
            <a:lightRig rig="flat" dir="t"/>
          </a:scene3d>
          <a:sp3d prstMaterial="plastic">
            <a:bevelT w="120900" h="88900"/>
            <a:bevelB w="88900" h="31750" prst="angle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rgbClr r="0" g="0" b="0"/>
          </a:fillRef>
          <a:effectRef idx="2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2" name="Dikdörtgen 1"/>
          <p:cNvSpPr/>
          <p:nvPr/>
        </p:nvSpPr>
        <p:spPr>
          <a:xfrm>
            <a:off x="886781" y="1600173"/>
            <a:ext cx="106952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tr-TR" sz="1400" b="1" dirty="0"/>
              <a:t>18/09/2014</a:t>
            </a:r>
          </a:p>
        </p:txBody>
      </p:sp>
      <p:grpSp>
        <p:nvGrpSpPr>
          <p:cNvPr id="8" name="Grup 7"/>
          <p:cNvGrpSpPr/>
          <p:nvPr/>
        </p:nvGrpSpPr>
        <p:grpSpPr>
          <a:xfrm>
            <a:off x="7438292" y="1600173"/>
            <a:ext cx="1038718" cy="432000"/>
            <a:chOff x="4810878" y="241199"/>
            <a:chExt cx="2918811" cy="432000"/>
          </a:xfrm>
        </p:grpSpPr>
        <p:sp>
          <p:nvSpPr>
            <p:cNvPr id="9" name="Dikdörtgen 8"/>
            <p:cNvSpPr/>
            <p:nvPr/>
          </p:nvSpPr>
          <p:spPr>
            <a:xfrm>
              <a:off x="4810878" y="241199"/>
              <a:ext cx="2918811" cy="432000"/>
            </a:xfrm>
            <a:prstGeom prst="rect">
              <a:avLst/>
            </a:pr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0" name="Metin kutusu 9"/>
            <p:cNvSpPr txBox="1"/>
            <p:nvPr/>
          </p:nvSpPr>
          <p:spPr>
            <a:xfrm>
              <a:off x="4810878" y="241199"/>
              <a:ext cx="2918811" cy="43200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0" tIns="121920" rIns="0" bIns="121920" numCol="1" spcCol="1270" anchor="ctr" anchorCtr="0">
              <a:noAutofit/>
            </a:bodyPr>
            <a:lstStyle/>
            <a:p>
              <a:pPr lvl="0" algn="r" defTabSz="533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tr-TR" sz="1200" b="1" kern="1200" dirty="0"/>
                <a:t>31/05/2017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12701053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94" y="766"/>
            <a:ext cx="9644112" cy="6838174"/>
          </a:xfrm>
          <a:prstGeom prst="rect">
            <a:avLst/>
          </a:prstGeom>
        </p:spPr>
      </p:pic>
      <p:pic>
        <p:nvPicPr>
          <p:cNvPr id="5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94" y="0"/>
            <a:ext cx="9644111" cy="6838173"/>
          </a:xfrm>
          <a:prstGeom prst="rect">
            <a:avLst/>
          </a:prstGeom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0254" y="1172958"/>
            <a:ext cx="7066845" cy="382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9848" y="5306775"/>
            <a:ext cx="6773205" cy="8488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9332500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94" y="766"/>
            <a:ext cx="9644112" cy="6838174"/>
          </a:xfrm>
          <a:prstGeom prst="rect">
            <a:avLst/>
          </a:prstGeom>
        </p:spPr>
      </p:pic>
      <p:pic>
        <p:nvPicPr>
          <p:cNvPr id="5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94" y="0"/>
            <a:ext cx="9644111" cy="6838173"/>
          </a:xfrm>
          <a:prstGeom prst="rect">
            <a:avLst/>
          </a:prstGeom>
        </p:spPr>
      </p:pic>
      <p:sp>
        <p:nvSpPr>
          <p:cNvPr id="4" name="Metin kutusu 3"/>
          <p:cNvSpPr txBox="1"/>
          <p:nvPr/>
        </p:nvSpPr>
        <p:spPr>
          <a:xfrm>
            <a:off x="738554" y="1362807"/>
            <a:ext cx="89329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800" u="sng" dirty="0"/>
              <a:t>Düzenleyici alt mevzuatın oluşturulması</a:t>
            </a:r>
          </a:p>
        </p:txBody>
      </p:sp>
      <p:grpSp>
        <p:nvGrpSpPr>
          <p:cNvPr id="6" name="Grup 5"/>
          <p:cNvGrpSpPr/>
          <p:nvPr/>
        </p:nvGrpSpPr>
        <p:grpSpPr>
          <a:xfrm>
            <a:off x="864451" y="2066253"/>
            <a:ext cx="8176846" cy="1353600"/>
            <a:chOff x="0" y="29581"/>
            <a:chExt cx="8176846" cy="1353600"/>
          </a:xfrm>
        </p:grpSpPr>
        <p:sp>
          <p:nvSpPr>
            <p:cNvPr id="7" name="Dikdörtgen 6"/>
            <p:cNvSpPr/>
            <p:nvPr/>
          </p:nvSpPr>
          <p:spPr>
            <a:xfrm>
              <a:off x="0" y="29581"/>
              <a:ext cx="8176846" cy="1353600"/>
            </a:xfrm>
            <a:prstGeom prst="rect">
              <a:avLst/>
            </a:prstGeom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8" name="Metin kutusu 7"/>
            <p:cNvSpPr txBox="1"/>
            <p:nvPr/>
          </p:nvSpPr>
          <p:spPr>
            <a:xfrm>
              <a:off x="0" y="29581"/>
              <a:ext cx="8176846" cy="135360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227584" tIns="130048" rIns="227584" bIns="130048" numCol="1" spcCol="1270" anchor="ctr" anchorCtr="0">
              <a:noAutofit/>
            </a:bodyPr>
            <a:lstStyle/>
            <a:p>
              <a:pPr lvl="0" algn="ctr" defTabSz="1422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tr-TR" sz="3200" kern="1200" dirty="0"/>
                <a:t>Sertifika Programlarına Dair Tebliğ </a:t>
              </a:r>
            </a:p>
          </p:txBody>
        </p:sp>
      </p:grpSp>
      <p:grpSp>
        <p:nvGrpSpPr>
          <p:cNvPr id="9" name="Grup 8"/>
          <p:cNvGrpSpPr/>
          <p:nvPr/>
        </p:nvGrpSpPr>
        <p:grpSpPr>
          <a:xfrm>
            <a:off x="862989" y="3419853"/>
            <a:ext cx="8176846" cy="2064240"/>
            <a:chOff x="0" y="1383182"/>
            <a:chExt cx="8176846" cy="2064240"/>
          </a:xfrm>
        </p:grpSpPr>
        <p:sp>
          <p:nvSpPr>
            <p:cNvPr id="10" name="Dikdörtgen 9"/>
            <p:cNvSpPr/>
            <p:nvPr/>
          </p:nvSpPr>
          <p:spPr>
            <a:xfrm>
              <a:off x="0" y="1383182"/>
              <a:ext cx="8176846" cy="2064240"/>
            </a:xfrm>
            <a:prstGeom prst="rect">
              <a:avLst/>
            </a:prstGeom>
          </p:spPr>
          <p:style>
            <a:lnRef idx="2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1" name="Metin kutusu 10"/>
            <p:cNvSpPr txBox="1"/>
            <p:nvPr/>
          </p:nvSpPr>
          <p:spPr>
            <a:xfrm>
              <a:off x="0" y="1383182"/>
              <a:ext cx="8176846" cy="206424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28016" tIns="128016" rIns="170688" bIns="192024" numCol="1" spcCol="1270" anchor="t" anchorCtr="0">
              <a:noAutofit/>
            </a:bodyPr>
            <a:lstStyle/>
            <a:p>
              <a:pPr marL="228600" lvl="1" indent="-228600" algn="l" defTabSz="10668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lang="tr-TR" sz="2400" kern="1200" dirty="0"/>
                <a:t>Sertifika içeriklerinin oluşturulması </a:t>
              </a:r>
            </a:p>
            <a:p>
              <a:pPr marL="228600" lvl="1" indent="-228600" algn="l" defTabSz="10668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lang="tr-TR" sz="2400" kern="1200" dirty="0"/>
                <a:t>Uygulamaya yönelik kuralların belirlenmesi</a:t>
              </a:r>
            </a:p>
            <a:p>
              <a:pPr marL="228600" lvl="1" indent="-228600" algn="l" defTabSz="10668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lang="tr-TR" sz="2400" kern="1200" dirty="0"/>
                <a:t>Taslak tebliğin görüşe sunulması</a:t>
              </a:r>
            </a:p>
            <a:p>
              <a:pPr marL="228600" lvl="1" indent="-228600" algn="l" defTabSz="10668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lang="tr-TR" sz="2400" kern="1200" dirty="0"/>
                <a:t>Yayınlanma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61447370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94" y="766"/>
            <a:ext cx="9644112" cy="6838174"/>
          </a:xfrm>
          <a:prstGeom prst="rect">
            <a:avLst/>
          </a:prstGeom>
        </p:spPr>
      </p:pic>
      <p:pic>
        <p:nvPicPr>
          <p:cNvPr id="5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94" y="0"/>
            <a:ext cx="9644111" cy="6838173"/>
          </a:xfrm>
          <a:prstGeom prst="rect">
            <a:avLst/>
          </a:prstGeom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0630" y="1085468"/>
            <a:ext cx="8537331" cy="51746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874504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94" y="766"/>
            <a:ext cx="9644112" cy="6838174"/>
          </a:xfrm>
          <a:prstGeom prst="rect">
            <a:avLst/>
          </a:prstGeom>
        </p:spPr>
      </p:pic>
      <p:pic>
        <p:nvPicPr>
          <p:cNvPr id="5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94" y="0"/>
            <a:ext cx="9644111" cy="6838173"/>
          </a:xfrm>
          <a:prstGeom prst="rect">
            <a:avLst/>
          </a:prstGeom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1412" y="1689857"/>
            <a:ext cx="4038487" cy="42002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837" y="1437202"/>
            <a:ext cx="3973356" cy="1920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837" y="3701562"/>
            <a:ext cx="3973356" cy="20782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0006803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94" y="766"/>
            <a:ext cx="9644112" cy="6838174"/>
          </a:xfrm>
          <a:prstGeom prst="rect">
            <a:avLst/>
          </a:prstGeom>
        </p:spPr>
      </p:pic>
      <p:pic>
        <p:nvPicPr>
          <p:cNvPr id="5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94" y="0"/>
            <a:ext cx="9644111" cy="6838173"/>
          </a:xfrm>
          <a:prstGeom prst="rect">
            <a:avLst/>
          </a:prstGeom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27638" y="1122703"/>
            <a:ext cx="6710857" cy="53085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956051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</TotalTime>
  <Words>272</Words>
  <Application>Microsoft Office PowerPoint</Application>
  <PresentationFormat>Özel</PresentationFormat>
  <Paragraphs>89</Paragraphs>
  <Slides>18</Slides>
  <Notes>1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2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18</vt:i4>
      </vt:variant>
    </vt:vector>
  </HeadingPairs>
  <TitlesOfParts>
    <vt:vector size="21" baseType="lpstr">
      <vt:lpstr>Arial</vt:lpstr>
      <vt:lpstr>Calibri</vt:lpstr>
      <vt:lpstr>Office Theme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Mac</dc:creator>
  <cp:lastModifiedBy>ilgi</cp:lastModifiedBy>
  <cp:revision>33</cp:revision>
  <dcterms:created xsi:type="dcterms:W3CDTF">2017-10-30T09:13:00Z</dcterms:created>
  <dcterms:modified xsi:type="dcterms:W3CDTF">2019-09-16T09:01:20Z</dcterms:modified>
</cp:coreProperties>
</file>