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285"/>
    <p:restoredTop sz="94674"/>
  </p:normalViewPr>
  <p:slideViewPr>
    <p:cSldViewPr snapToGrid="0" snapToObjects="1">
      <p:cViewPr>
        <p:scale>
          <a:sx n="73" d="100"/>
          <a:sy n="73" d="100"/>
        </p:scale>
        <p:origin x="-1061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Genel Teknik Şartnameler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 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X="1782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D36AAF17-865B-44F7-9002-702B91E88F25}" type="presOf" srcId="{93229D71-1793-4E59-854E-8CD02E291F3C}" destId="{132F2212-E318-4692-B3B0-416758DB8979}" srcOrd="0" destOrd="0" presId="urn:microsoft.com/office/officeart/2005/8/layout/chevron2"/>
    <dgm:cxn modelId="{D4E3391B-2F0D-42D6-AF24-38B966B3DF0C}" type="presOf" srcId="{23097AD7-9583-43DD-9BE4-B1EF913E43E2}" destId="{BC60B8C3-E8FD-47CA-98A0-0AD466087A49}" srcOrd="0" destOrd="1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0559AF30-5562-4AC5-BAC5-B11BBAFF3CD5}" type="presOf" srcId="{2F806F45-459B-45EF-87FF-60EFDC0400F2}" destId="{5C727EA5-D3C1-429F-8012-FD6D7324F7AE}" srcOrd="0" destOrd="0" presId="urn:microsoft.com/office/officeart/2005/8/layout/chevron2"/>
    <dgm:cxn modelId="{EB38DD38-F711-4065-A6CF-0F93E3235501}" type="presOf" srcId="{7628DFC1-2DE6-4EFB-8E13-FA4CD81ACB8E}" destId="{BB09D202-B725-43B7-920B-3E41DFEFB992}" srcOrd="0" destOrd="0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F8EF6B65-2EB6-4672-B4F7-0C4BD7D35230}" type="presOf" srcId="{AB012986-6CDB-4C14-A992-7FF7DE831DBE}" destId="{2610093F-AC55-4428-B38F-6894CC6B6407}" srcOrd="0" destOrd="0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C8425680-442F-445C-A66D-AC93A8A299A8}" type="presOf" srcId="{D1F8E9B4-C1E2-4288-8F00-F69776666414}" destId="{8BD8AE00-5881-4DB4-A985-F8AD02BB5D8C}" srcOrd="0" destOrd="0" presId="urn:microsoft.com/office/officeart/2005/8/layout/chevron2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E4F1B694-CACD-4921-8434-EF13BB873336}" type="presOf" srcId="{2302C436-A0F2-4C3A-BBEE-2FEDC4D3E04D}" destId="{DE3EAECA-935B-403E-AE50-481987AF401A}" srcOrd="0" destOrd="1" presId="urn:microsoft.com/office/officeart/2005/8/layout/chevron2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4D5327C9-ED48-4B5E-BA75-E8159B7FAECE}" type="presOf" srcId="{CD59DEB8-E44C-499B-86FB-A3E45912A041}" destId="{BC60B8C3-E8FD-47CA-98A0-0AD466087A49}" srcOrd="0" destOrd="0" presId="urn:microsoft.com/office/officeart/2005/8/layout/chevron2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9A3CC3E5-28AC-4A15-B8B2-78752A07EF31}" type="presOf" srcId="{37BFC777-95DB-4DBF-B91F-76D3761BD92E}" destId="{DE3EAECA-935B-403E-AE50-481987AF401A}" srcOrd="0" destOrd="0" presId="urn:microsoft.com/office/officeart/2005/8/layout/chevron2"/>
    <dgm:cxn modelId="{1F8FC9F6-4AEE-40EF-977D-059951F5BA8A}" type="presOf" srcId="{FC8485DF-8CBE-4AFA-90CF-4777A748515A}" destId="{BC60B8C3-E8FD-47CA-98A0-0AD466087A49}" srcOrd="0" destOrd="2" presId="urn:microsoft.com/office/officeart/2005/8/layout/chevron2"/>
    <dgm:cxn modelId="{270D48FB-E9CA-40F4-AAF4-6BE1ED5298F9}" type="presOf" srcId="{804EA206-69CB-441F-97BD-ADA714944462}" destId="{8BD8AE00-5881-4DB4-A985-F8AD02BB5D8C}" srcOrd="0" destOrd="1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2F06A0C6-3469-4981-9AA1-6BADF6A13604}" type="presParOf" srcId="{5C727EA5-D3C1-429F-8012-FD6D7324F7AE}" destId="{9EECDC0F-777C-4B83-A1B7-F8238B13A2E2}" srcOrd="0" destOrd="0" presId="urn:microsoft.com/office/officeart/2005/8/layout/chevron2"/>
    <dgm:cxn modelId="{9F547FD2-286B-460F-B41F-0DC712B5DFEA}" type="presParOf" srcId="{9EECDC0F-777C-4B83-A1B7-F8238B13A2E2}" destId="{2610093F-AC55-4428-B38F-6894CC6B6407}" srcOrd="0" destOrd="0" presId="urn:microsoft.com/office/officeart/2005/8/layout/chevron2"/>
    <dgm:cxn modelId="{9609F76E-B2BC-4243-892D-A0AF05CC98A8}" type="presParOf" srcId="{9EECDC0F-777C-4B83-A1B7-F8238B13A2E2}" destId="{BC60B8C3-E8FD-47CA-98A0-0AD466087A49}" srcOrd="1" destOrd="0" presId="urn:microsoft.com/office/officeart/2005/8/layout/chevron2"/>
    <dgm:cxn modelId="{C2615C0E-BA68-4414-A55F-F42400B2E502}" type="presParOf" srcId="{5C727EA5-D3C1-429F-8012-FD6D7324F7AE}" destId="{7FA2889B-2AC3-4C56-90B7-AFEE854FB58B}" srcOrd="1" destOrd="0" presId="urn:microsoft.com/office/officeart/2005/8/layout/chevron2"/>
    <dgm:cxn modelId="{EAF8CF39-C9D8-4DE0-83A6-C5B00C9EEA1B}" type="presParOf" srcId="{5C727EA5-D3C1-429F-8012-FD6D7324F7AE}" destId="{53A07A12-3D74-4539-AA36-7112AC1428CE}" srcOrd="2" destOrd="0" presId="urn:microsoft.com/office/officeart/2005/8/layout/chevron2"/>
    <dgm:cxn modelId="{7647E543-9BE5-4598-B086-27686B612267}" type="presParOf" srcId="{53A07A12-3D74-4539-AA36-7112AC1428CE}" destId="{132F2212-E318-4692-B3B0-416758DB8979}" srcOrd="0" destOrd="0" presId="urn:microsoft.com/office/officeart/2005/8/layout/chevron2"/>
    <dgm:cxn modelId="{046A6E23-B523-47A4-A733-C25DB24B7F66}" type="presParOf" srcId="{53A07A12-3D74-4539-AA36-7112AC1428CE}" destId="{DE3EAECA-935B-403E-AE50-481987AF401A}" srcOrd="1" destOrd="0" presId="urn:microsoft.com/office/officeart/2005/8/layout/chevron2"/>
    <dgm:cxn modelId="{0691E454-DDE3-4A69-A845-E5481B017599}" type="presParOf" srcId="{5C727EA5-D3C1-429F-8012-FD6D7324F7AE}" destId="{A03F5B27-1C61-464F-B570-894F9FEC2891}" srcOrd="3" destOrd="0" presId="urn:microsoft.com/office/officeart/2005/8/layout/chevron2"/>
    <dgm:cxn modelId="{34ED256A-63C9-483D-AA8C-9AB5F3598EAE}" type="presParOf" srcId="{5C727EA5-D3C1-429F-8012-FD6D7324F7AE}" destId="{EDFCAF64-5D5D-4A7A-AA56-4666951A1548}" srcOrd="4" destOrd="0" presId="urn:microsoft.com/office/officeart/2005/8/layout/chevron2"/>
    <dgm:cxn modelId="{EC80C110-E0A8-4772-86CA-5E67A648973C}" type="presParOf" srcId="{EDFCAF64-5D5D-4A7A-AA56-4666951A1548}" destId="{BB09D202-B725-43B7-920B-3E41DFEFB992}" srcOrd="0" destOrd="0" presId="urn:microsoft.com/office/officeart/2005/8/layout/chevron2"/>
    <dgm:cxn modelId="{B8A42458-776F-4A3D-BD40-3CE19A9C9B2A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FD68D-61C9-4170-A40E-92538CC21B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40D31D8-8839-4B3B-B73B-C3657A779718}">
      <dgm:prSet phldrT="[Metin]"/>
      <dgm:spPr/>
      <dgm:t>
        <a:bodyPr/>
        <a:lstStyle/>
        <a:p>
          <a:r>
            <a:rPr lang="tr-TR" dirty="0"/>
            <a:t>Su Yalıtımı</a:t>
          </a:r>
        </a:p>
      </dgm:t>
    </dgm:pt>
    <dgm:pt modelId="{ACE06B93-2FEC-46D7-A425-1D21756CC205}" type="parTrans" cxnId="{0C679F90-F9A8-4D56-A0C8-01AD6DEDA57D}">
      <dgm:prSet/>
      <dgm:spPr/>
      <dgm:t>
        <a:bodyPr/>
        <a:lstStyle/>
        <a:p>
          <a:endParaRPr lang="tr-TR"/>
        </a:p>
      </dgm:t>
    </dgm:pt>
    <dgm:pt modelId="{6EF11D47-C0E9-4EA9-B6E5-71824A724D6C}" type="sibTrans" cxnId="{0C679F90-F9A8-4D56-A0C8-01AD6DEDA57D}">
      <dgm:prSet/>
      <dgm:spPr/>
      <dgm:t>
        <a:bodyPr/>
        <a:lstStyle/>
        <a:p>
          <a:endParaRPr lang="tr-TR"/>
        </a:p>
      </dgm:t>
    </dgm:pt>
    <dgm:pt modelId="{FB31DB1E-9789-4FC6-B194-7E99EB4B95D4}" type="asst">
      <dgm:prSet phldrT="[Metin]"/>
      <dgm:spPr/>
      <dgm:t>
        <a:bodyPr/>
        <a:lstStyle/>
        <a:p>
          <a:r>
            <a:rPr lang="tr-TR" dirty="0"/>
            <a:t>Drenaj</a:t>
          </a:r>
        </a:p>
      </dgm:t>
    </dgm:pt>
    <dgm:pt modelId="{4AD8BA1D-CF38-47C8-9511-E6A5A5B7545D}" type="parTrans" cxnId="{1A61132C-E4A8-4F02-A90A-1DE1D7CA048F}">
      <dgm:prSet/>
      <dgm:spPr/>
      <dgm:t>
        <a:bodyPr/>
        <a:lstStyle/>
        <a:p>
          <a:endParaRPr lang="tr-TR"/>
        </a:p>
      </dgm:t>
    </dgm:pt>
    <dgm:pt modelId="{060ED2F2-BB33-4620-9325-72991D6622F5}" type="sibTrans" cxnId="{1A61132C-E4A8-4F02-A90A-1DE1D7CA048F}">
      <dgm:prSet/>
      <dgm:spPr/>
      <dgm:t>
        <a:bodyPr/>
        <a:lstStyle/>
        <a:p>
          <a:endParaRPr lang="tr-TR"/>
        </a:p>
      </dgm:t>
    </dgm:pt>
    <dgm:pt modelId="{323A1396-1E89-448C-B5EC-099F1019DAAC}">
      <dgm:prSet phldrT="[Metin]"/>
      <dgm:spPr/>
      <dgm:t>
        <a:bodyPr/>
        <a:lstStyle/>
        <a:p>
          <a:r>
            <a:rPr lang="tr-TR" dirty="0"/>
            <a:t>Yapısal</a:t>
          </a:r>
        </a:p>
      </dgm:t>
    </dgm:pt>
    <dgm:pt modelId="{69B4AB89-F21A-4434-8047-48061EEB9682}" type="parTrans" cxnId="{0CE62832-6F73-4102-965D-A414B431A374}">
      <dgm:prSet/>
      <dgm:spPr/>
      <dgm:t>
        <a:bodyPr/>
        <a:lstStyle/>
        <a:p>
          <a:endParaRPr lang="tr-TR"/>
        </a:p>
      </dgm:t>
    </dgm:pt>
    <dgm:pt modelId="{896DD991-8FF1-47A4-A698-015D30990E37}" type="sibTrans" cxnId="{0CE62832-6F73-4102-965D-A414B431A374}">
      <dgm:prSet/>
      <dgm:spPr/>
      <dgm:t>
        <a:bodyPr/>
        <a:lstStyle/>
        <a:p>
          <a:endParaRPr lang="tr-TR"/>
        </a:p>
      </dgm:t>
    </dgm:pt>
    <dgm:pt modelId="{A08C122F-7141-4A7F-AD1F-DAEBC80EBE15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FD3F6729-451B-4426-BEB3-151D6E89A8DC}" type="parTrans" cxnId="{16BF00F4-F14B-401F-BDE6-670A00645588}">
      <dgm:prSet/>
      <dgm:spPr/>
      <dgm:t>
        <a:bodyPr/>
        <a:lstStyle/>
        <a:p>
          <a:endParaRPr lang="tr-TR"/>
        </a:p>
      </dgm:t>
    </dgm:pt>
    <dgm:pt modelId="{136FBB9D-7980-446B-B1DD-ACE1BA8A89F5}" type="sibTrans" cxnId="{16BF00F4-F14B-401F-BDE6-670A00645588}">
      <dgm:prSet/>
      <dgm:spPr/>
      <dgm:t>
        <a:bodyPr/>
        <a:lstStyle/>
        <a:p>
          <a:endParaRPr lang="tr-TR"/>
        </a:p>
      </dgm:t>
    </dgm:pt>
    <dgm:pt modelId="{FF5E49EF-F47E-4DDA-B002-0D114E8DBEB3}" type="pres">
      <dgm:prSet presAssocID="{054FD68D-61C9-4170-A40E-92538CC21B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E31E8E-5294-4E90-915A-CFF1ABD204A1}" type="pres">
      <dgm:prSet presAssocID="{540D31D8-8839-4B3B-B73B-C3657A779718}" presName="hierRoot1" presStyleCnt="0">
        <dgm:presLayoutVars>
          <dgm:hierBranch val="init"/>
        </dgm:presLayoutVars>
      </dgm:prSet>
      <dgm:spPr/>
    </dgm:pt>
    <dgm:pt modelId="{43C0FE47-8742-4029-8A05-B83CF8ACB952}" type="pres">
      <dgm:prSet presAssocID="{540D31D8-8839-4B3B-B73B-C3657A779718}" presName="rootComposite1" presStyleCnt="0"/>
      <dgm:spPr/>
    </dgm:pt>
    <dgm:pt modelId="{D36C430E-1CEE-445B-AB20-E2F8FB2272FA}" type="pres">
      <dgm:prSet presAssocID="{540D31D8-8839-4B3B-B73B-C3657A779718}" presName="rootText1" presStyleLbl="node0" presStyleIdx="0" presStyleCnt="1" custScaleX="118352">
        <dgm:presLayoutVars>
          <dgm:chPref val="3"/>
        </dgm:presLayoutVars>
      </dgm:prSet>
      <dgm:spPr/>
    </dgm:pt>
    <dgm:pt modelId="{2F59B264-A226-41EE-A6BD-F8FCF646F4EC}" type="pres">
      <dgm:prSet presAssocID="{540D31D8-8839-4B3B-B73B-C3657A779718}" presName="rootConnector1" presStyleLbl="node1" presStyleIdx="0" presStyleCnt="0"/>
      <dgm:spPr/>
    </dgm:pt>
    <dgm:pt modelId="{51C4516A-4A76-434C-8728-5B86D1B701EF}" type="pres">
      <dgm:prSet presAssocID="{540D31D8-8839-4B3B-B73B-C3657A779718}" presName="hierChild2" presStyleCnt="0"/>
      <dgm:spPr/>
    </dgm:pt>
    <dgm:pt modelId="{1FED4C23-DC6F-414D-AA09-9B69981F49AF}" type="pres">
      <dgm:prSet presAssocID="{69B4AB89-F21A-4434-8047-48061EEB9682}" presName="Name37" presStyleLbl="parChTrans1D2" presStyleIdx="0" presStyleCnt="3"/>
      <dgm:spPr/>
    </dgm:pt>
    <dgm:pt modelId="{294DC275-82C6-4AAA-A227-5EB70CBCAEE9}" type="pres">
      <dgm:prSet presAssocID="{323A1396-1E89-448C-B5EC-099F1019DAAC}" presName="hierRoot2" presStyleCnt="0">
        <dgm:presLayoutVars>
          <dgm:hierBranch val="init"/>
        </dgm:presLayoutVars>
      </dgm:prSet>
      <dgm:spPr/>
    </dgm:pt>
    <dgm:pt modelId="{8A969E17-5798-4EDB-9128-677C803277CE}" type="pres">
      <dgm:prSet presAssocID="{323A1396-1E89-448C-B5EC-099F1019DAAC}" presName="rootComposite" presStyleCnt="0"/>
      <dgm:spPr/>
    </dgm:pt>
    <dgm:pt modelId="{2B711518-2C4E-4196-A26D-3375A6C97FA7}" type="pres">
      <dgm:prSet presAssocID="{323A1396-1E89-448C-B5EC-099F1019DAAC}" presName="rootText" presStyleLbl="node2" presStyleIdx="0" presStyleCnt="2">
        <dgm:presLayoutVars>
          <dgm:chPref val="3"/>
        </dgm:presLayoutVars>
      </dgm:prSet>
      <dgm:spPr/>
    </dgm:pt>
    <dgm:pt modelId="{513BA843-BD0E-4EB2-BF3B-83A94D4D9D7B}" type="pres">
      <dgm:prSet presAssocID="{323A1396-1E89-448C-B5EC-099F1019DAAC}" presName="rootConnector" presStyleLbl="node2" presStyleIdx="0" presStyleCnt="2"/>
      <dgm:spPr/>
    </dgm:pt>
    <dgm:pt modelId="{41C6C2DA-CC34-4810-8140-A948CE201C24}" type="pres">
      <dgm:prSet presAssocID="{323A1396-1E89-448C-B5EC-099F1019DAAC}" presName="hierChild4" presStyleCnt="0"/>
      <dgm:spPr/>
    </dgm:pt>
    <dgm:pt modelId="{C27B37D7-6CC1-40F7-B993-B06D5A0AADB3}" type="pres">
      <dgm:prSet presAssocID="{323A1396-1E89-448C-B5EC-099F1019DAAC}" presName="hierChild5" presStyleCnt="0"/>
      <dgm:spPr/>
    </dgm:pt>
    <dgm:pt modelId="{4C315CD9-FA79-4731-97E1-EF0959B7600C}" type="pres">
      <dgm:prSet presAssocID="{FD3F6729-451B-4426-BEB3-151D6E89A8DC}" presName="Name37" presStyleLbl="parChTrans1D2" presStyleIdx="1" presStyleCnt="3"/>
      <dgm:spPr/>
    </dgm:pt>
    <dgm:pt modelId="{E7D19A29-55A5-4DDB-BA87-5BB323DEE78D}" type="pres">
      <dgm:prSet presAssocID="{A08C122F-7141-4A7F-AD1F-DAEBC80EBE15}" presName="hierRoot2" presStyleCnt="0">
        <dgm:presLayoutVars>
          <dgm:hierBranch val="init"/>
        </dgm:presLayoutVars>
      </dgm:prSet>
      <dgm:spPr/>
    </dgm:pt>
    <dgm:pt modelId="{984E33E6-766F-4881-B524-8035DF753FF8}" type="pres">
      <dgm:prSet presAssocID="{A08C122F-7141-4A7F-AD1F-DAEBC80EBE15}" presName="rootComposite" presStyleCnt="0"/>
      <dgm:spPr/>
    </dgm:pt>
    <dgm:pt modelId="{84D6C3CF-B78B-4E73-8BA5-3E7559D19992}" type="pres">
      <dgm:prSet presAssocID="{A08C122F-7141-4A7F-AD1F-DAEBC80EBE15}" presName="rootText" presStyleLbl="node2" presStyleIdx="1" presStyleCnt="2">
        <dgm:presLayoutVars>
          <dgm:chPref val="3"/>
        </dgm:presLayoutVars>
      </dgm:prSet>
      <dgm:spPr/>
    </dgm:pt>
    <dgm:pt modelId="{AE977E54-ECAD-4D8B-932D-2C92EFE3146D}" type="pres">
      <dgm:prSet presAssocID="{A08C122F-7141-4A7F-AD1F-DAEBC80EBE15}" presName="rootConnector" presStyleLbl="node2" presStyleIdx="1" presStyleCnt="2"/>
      <dgm:spPr/>
    </dgm:pt>
    <dgm:pt modelId="{6646ED86-485B-43F2-B55B-128322338F6B}" type="pres">
      <dgm:prSet presAssocID="{A08C122F-7141-4A7F-AD1F-DAEBC80EBE15}" presName="hierChild4" presStyleCnt="0"/>
      <dgm:spPr/>
    </dgm:pt>
    <dgm:pt modelId="{236C1AAC-46FB-42E8-8523-E33DC05625B7}" type="pres">
      <dgm:prSet presAssocID="{A08C122F-7141-4A7F-AD1F-DAEBC80EBE15}" presName="hierChild5" presStyleCnt="0"/>
      <dgm:spPr/>
    </dgm:pt>
    <dgm:pt modelId="{9A72CCBB-EAD9-4A66-B09F-F62DD26834F0}" type="pres">
      <dgm:prSet presAssocID="{540D31D8-8839-4B3B-B73B-C3657A779718}" presName="hierChild3" presStyleCnt="0"/>
      <dgm:spPr/>
    </dgm:pt>
    <dgm:pt modelId="{EA956784-4356-4C7F-91AA-FA71FCD2282B}" type="pres">
      <dgm:prSet presAssocID="{4AD8BA1D-CF38-47C8-9511-E6A5A5B7545D}" presName="Name111" presStyleLbl="parChTrans1D2" presStyleIdx="2" presStyleCnt="3"/>
      <dgm:spPr/>
    </dgm:pt>
    <dgm:pt modelId="{A3602CB2-05E6-4F11-B05B-46118A524A62}" type="pres">
      <dgm:prSet presAssocID="{FB31DB1E-9789-4FC6-B194-7E99EB4B95D4}" presName="hierRoot3" presStyleCnt="0">
        <dgm:presLayoutVars>
          <dgm:hierBranch val="init"/>
        </dgm:presLayoutVars>
      </dgm:prSet>
      <dgm:spPr/>
    </dgm:pt>
    <dgm:pt modelId="{E2230E5C-B1B2-404E-A161-B84E994B770F}" type="pres">
      <dgm:prSet presAssocID="{FB31DB1E-9789-4FC6-B194-7E99EB4B95D4}" presName="rootComposite3" presStyleCnt="0"/>
      <dgm:spPr/>
    </dgm:pt>
    <dgm:pt modelId="{01C8496A-052E-43C6-8341-687E18B86CD0}" type="pres">
      <dgm:prSet presAssocID="{FB31DB1E-9789-4FC6-B194-7E99EB4B95D4}" presName="rootText3" presStyleLbl="asst1" presStyleIdx="0" presStyleCnt="1">
        <dgm:presLayoutVars>
          <dgm:chPref val="3"/>
        </dgm:presLayoutVars>
      </dgm:prSet>
      <dgm:spPr/>
    </dgm:pt>
    <dgm:pt modelId="{6B649E02-FC0D-4745-A61C-54190A80445C}" type="pres">
      <dgm:prSet presAssocID="{FB31DB1E-9789-4FC6-B194-7E99EB4B95D4}" presName="rootConnector3" presStyleLbl="asst1" presStyleIdx="0" presStyleCnt="1"/>
      <dgm:spPr/>
    </dgm:pt>
    <dgm:pt modelId="{E6EB478A-96B2-49AC-BCC2-BB16DF89B47A}" type="pres">
      <dgm:prSet presAssocID="{FB31DB1E-9789-4FC6-B194-7E99EB4B95D4}" presName="hierChild6" presStyleCnt="0"/>
      <dgm:spPr/>
    </dgm:pt>
    <dgm:pt modelId="{8A3B5EF0-102C-421B-AF49-DE050CFA2ABB}" type="pres">
      <dgm:prSet presAssocID="{FB31DB1E-9789-4FC6-B194-7E99EB4B95D4}" presName="hierChild7" presStyleCnt="0"/>
      <dgm:spPr/>
    </dgm:pt>
  </dgm:ptLst>
  <dgm:cxnLst>
    <dgm:cxn modelId="{991DE11B-0F4C-4694-A90E-E8E92DBBBF08}" type="presOf" srcId="{A08C122F-7141-4A7F-AD1F-DAEBC80EBE15}" destId="{AE977E54-ECAD-4D8B-932D-2C92EFE3146D}" srcOrd="1" destOrd="0" presId="urn:microsoft.com/office/officeart/2005/8/layout/orgChart1"/>
    <dgm:cxn modelId="{1A61132C-E4A8-4F02-A90A-1DE1D7CA048F}" srcId="{540D31D8-8839-4B3B-B73B-C3657A779718}" destId="{FB31DB1E-9789-4FC6-B194-7E99EB4B95D4}" srcOrd="0" destOrd="0" parTransId="{4AD8BA1D-CF38-47C8-9511-E6A5A5B7545D}" sibTransId="{060ED2F2-BB33-4620-9325-72991D6622F5}"/>
    <dgm:cxn modelId="{0CE62832-6F73-4102-965D-A414B431A374}" srcId="{540D31D8-8839-4B3B-B73B-C3657A779718}" destId="{323A1396-1E89-448C-B5EC-099F1019DAAC}" srcOrd="1" destOrd="0" parTransId="{69B4AB89-F21A-4434-8047-48061EEB9682}" sibTransId="{896DD991-8FF1-47A4-A698-015D30990E37}"/>
    <dgm:cxn modelId="{3717D04A-868E-4FCE-AB1C-364487B1D729}" type="presOf" srcId="{323A1396-1E89-448C-B5EC-099F1019DAAC}" destId="{2B711518-2C4E-4196-A26D-3375A6C97FA7}" srcOrd="0" destOrd="0" presId="urn:microsoft.com/office/officeart/2005/8/layout/orgChart1"/>
    <dgm:cxn modelId="{5627564B-4802-4C4F-808B-E370B291054F}" type="presOf" srcId="{540D31D8-8839-4B3B-B73B-C3657A779718}" destId="{2F59B264-A226-41EE-A6BD-F8FCF646F4EC}" srcOrd="1" destOrd="0" presId="urn:microsoft.com/office/officeart/2005/8/layout/orgChart1"/>
    <dgm:cxn modelId="{15AB396C-B868-4240-A0BA-BDFE84DA41C6}" type="presOf" srcId="{FD3F6729-451B-4426-BEB3-151D6E89A8DC}" destId="{4C315CD9-FA79-4731-97E1-EF0959B7600C}" srcOrd="0" destOrd="0" presId="urn:microsoft.com/office/officeart/2005/8/layout/orgChart1"/>
    <dgm:cxn modelId="{5821DF4C-8D81-4648-8D11-C9C4540E0F57}" type="presOf" srcId="{69B4AB89-F21A-4434-8047-48061EEB9682}" destId="{1FED4C23-DC6F-414D-AA09-9B69981F49AF}" srcOrd="0" destOrd="0" presId="urn:microsoft.com/office/officeart/2005/8/layout/orgChart1"/>
    <dgm:cxn modelId="{D4B71E8A-5FFD-40E0-9334-F8FD5E90B1F8}" type="presOf" srcId="{540D31D8-8839-4B3B-B73B-C3657A779718}" destId="{D36C430E-1CEE-445B-AB20-E2F8FB2272FA}" srcOrd="0" destOrd="0" presId="urn:microsoft.com/office/officeart/2005/8/layout/orgChart1"/>
    <dgm:cxn modelId="{0C679F90-F9A8-4D56-A0C8-01AD6DEDA57D}" srcId="{054FD68D-61C9-4170-A40E-92538CC21B3A}" destId="{540D31D8-8839-4B3B-B73B-C3657A779718}" srcOrd="0" destOrd="0" parTransId="{ACE06B93-2FEC-46D7-A425-1D21756CC205}" sibTransId="{6EF11D47-C0E9-4EA9-B6E5-71824A724D6C}"/>
    <dgm:cxn modelId="{A91DD79E-2697-4953-AA2A-656C61DFFBF3}" type="presOf" srcId="{4AD8BA1D-CF38-47C8-9511-E6A5A5B7545D}" destId="{EA956784-4356-4C7F-91AA-FA71FCD2282B}" srcOrd="0" destOrd="0" presId="urn:microsoft.com/office/officeart/2005/8/layout/orgChart1"/>
    <dgm:cxn modelId="{68E052A2-89A7-40B2-A5F6-7F57B4E1290A}" type="presOf" srcId="{FB31DB1E-9789-4FC6-B194-7E99EB4B95D4}" destId="{6B649E02-FC0D-4745-A61C-54190A80445C}" srcOrd="1" destOrd="0" presId="urn:microsoft.com/office/officeart/2005/8/layout/orgChart1"/>
    <dgm:cxn modelId="{C7574AA5-0F8B-4BC9-8C5B-FE5E53D0DC79}" type="presOf" srcId="{A08C122F-7141-4A7F-AD1F-DAEBC80EBE15}" destId="{84D6C3CF-B78B-4E73-8BA5-3E7559D19992}" srcOrd="0" destOrd="0" presId="urn:microsoft.com/office/officeart/2005/8/layout/orgChart1"/>
    <dgm:cxn modelId="{9D1A8CA5-ABDB-4B4C-9E66-46324E70B21F}" type="presOf" srcId="{FB31DB1E-9789-4FC6-B194-7E99EB4B95D4}" destId="{01C8496A-052E-43C6-8341-687E18B86CD0}" srcOrd="0" destOrd="0" presId="urn:microsoft.com/office/officeart/2005/8/layout/orgChart1"/>
    <dgm:cxn modelId="{EF42A3BA-1430-4FE3-A7A8-B3439CBAC3A1}" type="presOf" srcId="{323A1396-1E89-448C-B5EC-099F1019DAAC}" destId="{513BA843-BD0E-4EB2-BF3B-83A94D4D9D7B}" srcOrd="1" destOrd="0" presId="urn:microsoft.com/office/officeart/2005/8/layout/orgChart1"/>
    <dgm:cxn modelId="{16BF00F4-F14B-401F-BDE6-670A00645588}" srcId="{540D31D8-8839-4B3B-B73B-C3657A779718}" destId="{A08C122F-7141-4A7F-AD1F-DAEBC80EBE15}" srcOrd="2" destOrd="0" parTransId="{FD3F6729-451B-4426-BEB3-151D6E89A8DC}" sibTransId="{136FBB9D-7980-446B-B1DD-ACE1BA8A89F5}"/>
    <dgm:cxn modelId="{DD1A27F8-552E-47CA-8773-369EF029FAAF}" type="presOf" srcId="{054FD68D-61C9-4170-A40E-92538CC21B3A}" destId="{FF5E49EF-F47E-4DDA-B002-0D114E8DBEB3}" srcOrd="0" destOrd="0" presId="urn:microsoft.com/office/officeart/2005/8/layout/orgChart1"/>
    <dgm:cxn modelId="{DC27CCEA-E311-44B6-A811-6B9D67FD65E2}" type="presParOf" srcId="{FF5E49EF-F47E-4DDA-B002-0D114E8DBEB3}" destId="{30E31E8E-5294-4E90-915A-CFF1ABD204A1}" srcOrd="0" destOrd="0" presId="urn:microsoft.com/office/officeart/2005/8/layout/orgChart1"/>
    <dgm:cxn modelId="{D8D044CC-7C75-4A05-BE73-BA09E27E9A1E}" type="presParOf" srcId="{30E31E8E-5294-4E90-915A-CFF1ABD204A1}" destId="{43C0FE47-8742-4029-8A05-B83CF8ACB952}" srcOrd="0" destOrd="0" presId="urn:microsoft.com/office/officeart/2005/8/layout/orgChart1"/>
    <dgm:cxn modelId="{8247522A-B925-47B0-988A-014E708CF0A0}" type="presParOf" srcId="{43C0FE47-8742-4029-8A05-B83CF8ACB952}" destId="{D36C430E-1CEE-445B-AB20-E2F8FB2272FA}" srcOrd="0" destOrd="0" presId="urn:microsoft.com/office/officeart/2005/8/layout/orgChart1"/>
    <dgm:cxn modelId="{6C17CEEA-DB8F-466A-BD9A-8B8942799174}" type="presParOf" srcId="{43C0FE47-8742-4029-8A05-B83CF8ACB952}" destId="{2F59B264-A226-41EE-A6BD-F8FCF646F4EC}" srcOrd="1" destOrd="0" presId="urn:microsoft.com/office/officeart/2005/8/layout/orgChart1"/>
    <dgm:cxn modelId="{97E38994-CEC6-47AF-8596-22CE3B9DCE94}" type="presParOf" srcId="{30E31E8E-5294-4E90-915A-CFF1ABD204A1}" destId="{51C4516A-4A76-434C-8728-5B86D1B701EF}" srcOrd="1" destOrd="0" presId="urn:microsoft.com/office/officeart/2005/8/layout/orgChart1"/>
    <dgm:cxn modelId="{275681D3-A429-4122-A03F-50038D2CDAF8}" type="presParOf" srcId="{51C4516A-4A76-434C-8728-5B86D1B701EF}" destId="{1FED4C23-DC6F-414D-AA09-9B69981F49AF}" srcOrd="0" destOrd="0" presId="urn:microsoft.com/office/officeart/2005/8/layout/orgChart1"/>
    <dgm:cxn modelId="{FD12BE98-D86E-4B1A-A74B-D5D9370AD85A}" type="presParOf" srcId="{51C4516A-4A76-434C-8728-5B86D1B701EF}" destId="{294DC275-82C6-4AAA-A227-5EB70CBCAEE9}" srcOrd="1" destOrd="0" presId="urn:microsoft.com/office/officeart/2005/8/layout/orgChart1"/>
    <dgm:cxn modelId="{5603D2A7-8C56-44B1-BB97-91DF6DC62E63}" type="presParOf" srcId="{294DC275-82C6-4AAA-A227-5EB70CBCAEE9}" destId="{8A969E17-5798-4EDB-9128-677C803277CE}" srcOrd="0" destOrd="0" presId="urn:microsoft.com/office/officeart/2005/8/layout/orgChart1"/>
    <dgm:cxn modelId="{B7071A3A-2809-4DE2-9C86-8C7A47280476}" type="presParOf" srcId="{8A969E17-5798-4EDB-9128-677C803277CE}" destId="{2B711518-2C4E-4196-A26D-3375A6C97FA7}" srcOrd="0" destOrd="0" presId="urn:microsoft.com/office/officeart/2005/8/layout/orgChart1"/>
    <dgm:cxn modelId="{C1C3B40D-9435-42F8-B35E-4FDE63C36BE5}" type="presParOf" srcId="{8A969E17-5798-4EDB-9128-677C803277CE}" destId="{513BA843-BD0E-4EB2-BF3B-83A94D4D9D7B}" srcOrd="1" destOrd="0" presId="urn:microsoft.com/office/officeart/2005/8/layout/orgChart1"/>
    <dgm:cxn modelId="{35E2050A-59C8-4670-979C-0F1E053AD380}" type="presParOf" srcId="{294DC275-82C6-4AAA-A227-5EB70CBCAEE9}" destId="{41C6C2DA-CC34-4810-8140-A948CE201C24}" srcOrd="1" destOrd="0" presId="urn:microsoft.com/office/officeart/2005/8/layout/orgChart1"/>
    <dgm:cxn modelId="{C8E69EB5-3FEB-46D8-878F-5F786C902CAE}" type="presParOf" srcId="{294DC275-82C6-4AAA-A227-5EB70CBCAEE9}" destId="{C27B37D7-6CC1-40F7-B993-B06D5A0AADB3}" srcOrd="2" destOrd="0" presId="urn:microsoft.com/office/officeart/2005/8/layout/orgChart1"/>
    <dgm:cxn modelId="{37E1E440-AB2C-4DF1-A6F6-9959260A79D6}" type="presParOf" srcId="{51C4516A-4A76-434C-8728-5B86D1B701EF}" destId="{4C315CD9-FA79-4731-97E1-EF0959B7600C}" srcOrd="2" destOrd="0" presId="urn:microsoft.com/office/officeart/2005/8/layout/orgChart1"/>
    <dgm:cxn modelId="{297B0777-8F10-4397-89FA-09030E201E48}" type="presParOf" srcId="{51C4516A-4A76-434C-8728-5B86D1B701EF}" destId="{E7D19A29-55A5-4DDB-BA87-5BB323DEE78D}" srcOrd="3" destOrd="0" presId="urn:microsoft.com/office/officeart/2005/8/layout/orgChart1"/>
    <dgm:cxn modelId="{17E1E542-D9F3-436E-8DEB-96ED139E9559}" type="presParOf" srcId="{E7D19A29-55A5-4DDB-BA87-5BB323DEE78D}" destId="{984E33E6-766F-4881-B524-8035DF753FF8}" srcOrd="0" destOrd="0" presId="urn:microsoft.com/office/officeart/2005/8/layout/orgChart1"/>
    <dgm:cxn modelId="{44D05A12-B36A-48C7-982D-0852C1063407}" type="presParOf" srcId="{984E33E6-766F-4881-B524-8035DF753FF8}" destId="{84D6C3CF-B78B-4E73-8BA5-3E7559D19992}" srcOrd="0" destOrd="0" presId="urn:microsoft.com/office/officeart/2005/8/layout/orgChart1"/>
    <dgm:cxn modelId="{362E8D55-CA04-4905-9F44-AB58489D9E47}" type="presParOf" srcId="{984E33E6-766F-4881-B524-8035DF753FF8}" destId="{AE977E54-ECAD-4D8B-932D-2C92EFE3146D}" srcOrd="1" destOrd="0" presId="urn:microsoft.com/office/officeart/2005/8/layout/orgChart1"/>
    <dgm:cxn modelId="{689732BE-F7A2-4067-BCED-09F65B81A6CD}" type="presParOf" srcId="{E7D19A29-55A5-4DDB-BA87-5BB323DEE78D}" destId="{6646ED86-485B-43F2-B55B-128322338F6B}" srcOrd="1" destOrd="0" presId="urn:microsoft.com/office/officeart/2005/8/layout/orgChart1"/>
    <dgm:cxn modelId="{BF436EE6-00D8-488A-8516-04B838058406}" type="presParOf" srcId="{E7D19A29-55A5-4DDB-BA87-5BB323DEE78D}" destId="{236C1AAC-46FB-42E8-8523-E33DC05625B7}" srcOrd="2" destOrd="0" presId="urn:microsoft.com/office/officeart/2005/8/layout/orgChart1"/>
    <dgm:cxn modelId="{C2348508-3CB7-442A-BF48-F4E1BF62FE58}" type="presParOf" srcId="{30E31E8E-5294-4E90-915A-CFF1ABD204A1}" destId="{9A72CCBB-EAD9-4A66-B09F-F62DD26834F0}" srcOrd="2" destOrd="0" presId="urn:microsoft.com/office/officeart/2005/8/layout/orgChart1"/>
    <dgm:cxn modelId="{37424EB9-A487-4B35-8142-459A7C2A18E6}" type="presParOf" srcId="{9A72CCBB-EAD9-4A66-B09F-F62DD26834F0}" destId="{EA956784-4356-4C7F-91AA-FA71FCD2282B}" srcOrd="0" destOrd="0" presId="urn:microsoft.com/office/officeart/2005/8/layout/orgChart1"/>
    <dgm:cxn modelId="{9473C776-65B5-4B63-9C1F-8D40BE792BCE}" type="presParOf" srcId="{9A72CCBB-EAD9-4A66-B09F-F62DD26834F0}" destId="{A3602CB2-05E6-4F11-B05B-46118A524A62}" srcOrd="1" destOrd="0" presId="urn:microsoft.com/office/officeart/2005/8/layout/orgChart1"/>
    <dgm:cxn modelId="{2982BB85-FA41-453C-8E2F-C9F864DEB0E4}" type="presParOf" srcId="{A3602CB2-05E6-4F11-B05B-46118A524A62}" destId="{E2230E5C-B1B2-404E-A161-B84E994B770F}" srcOrd="0" destOrd="0" presId="urn:microsoft.com/office/officeart/2005/8/layout/orgChart1"/>
    <dgm:cxn modelId="{AEF21036-EFA5-4F3F-BCA1-BC0FCCF5E879}" type="presParOf" srcId="{E2230E5C-B1B2-404E-A161-B84E994B770F}" destId="{01C8496A-052E-43C6-8341-687E18B86CD0}" srcOrd="0" destOrd="0" presId="urn:microsoft.com/office/officeart/2005/8/layout/orgChart1"/>
    <dgm:cxn modelId="{AD81E762-F47D-470B-A5E6-22814600877D}" type="presParOf" srcId="{E2230E5C-B1B2-404E-A161-B84E994B770F}" destId="{6B649E02-FC0D-4745-A61C-54190A80445C}" srcOrd="1" destOrd="0" presId="urn:microsoft.com/office/officeart/2005/8/layout/orgChart1"/>
    <dgm:cxn modelId="{D734FB11-5C47-44D1-979E-0EEF8D1E03D3}" type="presParOf" srcId="{A3602CB2-05E6-4F11-B05B-46118A524A62}" destId="{E6EB478A-96B2-49AC-BCC2-BB16DF89B47A}" srcOrd="1" destOrd="0" presId="urn:microsoft.com/office/officeart/2005/8/layout/orgChart1"/>
    <dgm:cxn modelId="{229CD0F4-F357-45F3-91A1-64C624692B66}" type="presParOf" srcId="{A3602CB2-05E6-4F11-B05B-46118A524A62}" destId="{8A3B5EF0-102C-421B-AF49-DE050CFA2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B96DE1-D90A-4A3C-A87A-F3F07A524EC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58DD955-05BC-479E-A97A-C9D3093C1BEB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8A85CBC8-0DEE-4D6F-88EB-981BC7515DDC}" type="parTrans" cxnId="{91EDE149-751C-42F7-8DFD-B06E7DAA97A2}">
      <dgm:prSet/>
      <dgm:spPr/>
      <dgm:t>
        <a:bodyPr/>
        <a:lstStyle/>
        <a:p>
          <a:endParaRPr lang="tr-TR"/>
        </a:p>
      </dgm:t>
    </dgm:pt>
    <dgm:pt modelId="{AF12F42D-093E-49F9-B675-64498B055CBF}" type="sibTrans" cxnId="{91EDE149-751C-42F7-8DFD-B06E7DAA97A2}">
      <dgm:prSet/>
      <dgm:spPr/>
      <dgm:t>
        <a:bodyPr/>
        <a:lstStyle/>
        <a:p>
          <a:endParaRPr lang="tr-TR"/>
        </a:p>
      </dgm:t>
    </dgm:pt>
    <dgm:pt modelId="{28CE1B3C-6D4A-4044-B35E-E28A8091340C}">
      <dgm:prSet phldrT="[Metin]"/>
      <dgm:spPr/>
      <dgm:t>
        <a:bodyPr/>
        <a:lstStyle/>
        <a:p>
          <a:r>
            <a:rPr lang="tr-TR" dirty="0"/>
            <a:t>Sürme</a:t>
          </a:r>
        </a:p>
      </dgm:t>
    </dgm:pt>
    <dgm:pt modelId="{EC0D28E7-E837-4383-AAA1-D40A17C24B87}" type="parTrans" cxnId="{94E570C1-AF5D-4468-A108-45AAA39EC921}">
      <dgm:prSet/>
      <dgm:spPr/>
      <dgm:t>
        <a:bodyPr/>
        <a:lstStyle/>
        <a:p>
          <a:endParaRPr lang="tr-TR"/>
        </a:p>
      </dgm:t>
    </dgm:pt>
    <dgm:pt modelId="{92ED161D-C19A-4B02-884F-0AB4A9750844}" type="sibTrans" cxnId="{94E570C1-AF5D-4468-A108-45AAA39EC921}">
      <dgm:prSet/>
      <dgm:spPr/>
      <dgm:t>
        <a:bodyPr/>
        <a:lstStyle/>
        <a:p>
          <a:endParaRPr lang="tr-TR"/>
        </a:p>
      </dgm:t>
    </dgm:pt>
    <dgm:pt modelId="{285C0600-07B2-4B86-9EF8-30164BDA4F53}">
      <dgm:prSet phldrT="[Metin]"/>
      <dgm:spPr/>
      <dgm:t>
        <a:bodyPr/>
        <a:lstStyle/>
        <a:p>
          <a:r>
            <a:rPr lang="tr-TR" dirty="0"/>
            <a:t>Serme</a:t>
          </a:r>
        </a:p>
      </dgm:t>
    </dgm:pt>
    <dgm:pt modelId="{17FE27CB-CE4D-498F-9220-4E7E3CE3B526}" type="parTrans" cxnId="{68374348-FCCD-4D49-8B1B-0F6B9B97B2DF}">
      <dgm:prSet/>
      <dgm:spPr/>
      <dgm:t>
        <a:bodyPr/>
        <a:lstStyle/>
        <a:p>
          <a:endParaRPr lang="tr-TR"/>
        </a:p>
      </dgm:t>
    </dgm:pt>
    <dgm:pt modelId="{4C196F68-5FB7-48F4-9A91-42008F180884}" type="sibTrans" cxnId="{68374348-FCCD-4D49-8B1B-0F6B9B97B2DF}">
      <dgm:prSet/>
      <dgm:spPr/>
      <dgm:t>
        <a:bodyPr/>
        <a:lstStyle/>
        <a:p>
          <a:endParaRPr lang="tr-TR"/>
        </a:p>
      </dgm:t>
    </dgm:pt>
    <dgm:pt modelId="{79F20106-3B73-4FBC-AA63-8D6B449A1D40}" type="pres">
      <dgm:prSet presAssocID="{74B96DE1-D90A-4A3C-A87A-F3F07A524E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86B2F4B-0C1A-4592-BAAD-5DEF9D362230}" type="pres">
      <dgm:prSet presAssocID="{B58DD955-05BC-479E-A97A-C9D3093C1BEB}" presName="hierRoot1" presStyleCnt="0">
        <dgm:presLayoutVars>
          <dgm:hierBranch val="init"/>
        </dgm:presLayoutVars>
      </dgm:prSet>
      <dgm:spPr/>
    </dgm:pt>
    <dgm:pt modelId="{099BFF47-8E33-452F-B63E-33701CB3BF8E}" type="pres">
      <dgm:prSet presAssocID="{B58DD955-05BC-479E-A97A-C9D3093C1BEB}" presName="rootComposite1" presStyleCnt="0"/>
      <dgm:spPr/>
    </dgm:pt>
    <dgm:pt modelId="{00C65C56-27FF-464D-AC1B-35D4F4CAD58A}" type="pres">
      <dgm:prSet presAssocID="{B58DD955-05BC-479E-A97A-C9D3093C1BEB}" presName="rootText1" presStyleLbl="node0" presStyleIdx="0" presStyleCnt="1" custLinFactNeighborX="-457" custLinFactNeighborY="-3679">
        <dgm:presLayoutVars>
          <dgm:chPref val="3"/>
        </dgm:presLayoutVars>
      </dgm:prSet>
      <dgm:spPr/>
    </dgm:pt>
    <dgm:pt modelId="{DCFE751F-29DB-427F-B3BA-53F63A464E07}" type="pres">
      <dgm:prSet presAssocID="{B58DD955-05BC-479E-A97A-C9D3093C1BEB}" presName="rootConnector1" presStyleLbl="node1" presStyleIdx="0" presStyleCnt="0"/>
      <dgm:spPr/>
    </dgm:pt>
    <dgm:pt modelId="{06708BF6-2E13-4DDF-AF91-D749B3F7A3A9}" type="pres">
      <dgm:prSet presAssocID="{B58DD955-05BC-479E-A97A-C9D3093C1BEB}" presName="hierChild2" presStyleCnt="0"/>
      <dgm:spPr/>
    </dgm:pt>
    <dgm:pt modelId="{1E687708-1940-4F87-863D-9CFD7509A0A4}" type="pres">
      <dgm:prSet presAssocID="{EC0D28E7-E837-4383-AAA1-D40A17C24B87}" presName="Name37" presStyleLbl="parChTrans1D2" presStyleIdx="0" presStyleCnt="2"/>
      <dgm:spPr/>
    </dgm:pt>
    <dgm:pt modelId="{ED01992F-9645-40E5-838B-5E5BD09C96C5}" type="pres">
      <dgm:prSet presAssocID="{28CE1B3C-6D4A-4044-B35E-E28A8091340C}" presName="hierRoot2" presStyleCnt="0">
        <dgm:presLayoutVars>
          <dgm:hierBranch val="init"/>
        </dgm:presLayoutVars>
      </dgm:prSet>
      <dgm:spPr/>
    </dgm:pt>
    <dgm:pt modelId="{086C9154-F0C9-4F14-878C-BBF28E5F66D6}" type="pres">
      <dgm:prSet presAssocID="{28CE1B3C-6D4A-4044-B35E-E28A8091340C}" presName="rootComposite" presStyleCnt="0"/>
      <dgm:spPr/>
    </dgm:pt>
    <dgm:pt modelId="{B83607B9-C243-4946-AF1B-7B8F71CFE483}" type="pres">
      <dgm:prSet presAssocID="{28CE1B3C-6D4A-4044-B35E-E28A8091340C}" presName="rootText" presStyleLbl="node2" presStyleIdx="0" presStyleCnt="2">
        <dgm:presLayoutVars>
          <dgm:chPref val="3"/>
        </dgm:presLayoutVars>
      </dgm:prSet>
      <dgm:spPr/>
    </dgm:pt>
    <dgm:pt modelId="{33EC187F-0C96-4FE5-9DE3-7A1785C72CB4}" type="pres">
      <dgm:prSet presAssocID="{28CE1B3C-6D4A-4044-B35E-E28A8091340C}" presName="rootConnector" presStyleLbl="node2" presStyleIdx="0" presStyleCnt="2"/>
      <dgm:spPr/>
    </dgm:pt>
    <dgm:pt modelId="{81F2E807-B22E-4EF9-A87F-79BAD635CF4E}" type="pres">
      <dgm:prSet presAssocID="{28CE1B3C-6D4A-4044-B35E-E28A8091340C}" presName="hierChild4" presStyleCnt="0"/>
      <dgm:spPr/>
    </dgm:pt>
    <dgm:pt modelId="{8962DA1B-BBDC-4937-B134-EE0EC216CF0E}" type="pres">
      <dgm:prSet presAssocID="{28CE1B3C-6D4A-4044-B35E-E28A8091340C}" presName="hierChild5" presStyleCnt="0"/>
      <dgm:spPr/>
    </dgm:pt>
    <dgm:pt modelId="{AACE32DF-794A-44A9-A636-B2067C134F95}" type="pres">
      <dgm:prSet presAssocID="{17FE27CB-CE4D-498F-9220-4E7E3CE3B526}" presName="Name37" presStyleLbl="parChTrans1D2" presStyleIdx="1" presStyleCnt="2"/>
      <dgm:spPr/>
    </dgm:pt>
    <dgm:pt modelId="{E039E4A3-8945-4C50-8B0E-494E000E71E9}" type="pres">
      <dgm:prSet presAssocID="{285C0600-07B2-4B86-9EF8-30164BDA4F53}" presName="hierRoot2" presStyleCnt="0">
        <dgm:presLayoutVars>
          <dgm:hierBranch val="init"/>
        </dgm:presLayoutVars>
      </dgm:prSet>
      <dgm:spPr/>
    </dgm:pt>
    <dgm:pt modelId="{02338661-6BC7-4F3D-B11F-F29E15F08B99}" type="pres">
      <dgm:prSet presAssocID="{285C0600-07B2-4B86-9EF8-30164BDA4F53}" presName="rootComposite" presStyleCnt="0"/>
      <dgm:spPr/>
    </dgm:pt>
    <dgm:pt modelId="{98EF9417-0C76-4728-8C9A-6B6DFC9EF733}" type="pres">
      <dgm:prSet presAssocID="{285C0600-07B2-4B86-9EF8-30164BDA4F53}" presName="rootText" presStyleLbl="node2" presStyleIdx="1" presStyleCnt="2">
        <dgm:presLayoutVars>
          <dgm:chPref val="3"/>
        </dgm:presLayoutVars>
      </dgm:prSet>
      <dgm:spPr/>
    </dgm:pt>
    <dgm:pt modelId="{66C0EA63-8563-4B57-AC9B-566B86AE320C}" type="pres">
      <dgm:prSet presAssocID="{285C0600-07B2-4B86-9EF8-30164BDA4F53}" presName="rootConnector" presStyleLbl="node2" presStyleIdx="1" presStyleCnt="2"/>
      <dgm:spPr/>
    </dgm:pt>
    <dgm:pt modelId="{D57BFD3C-AA1A-4E6E-80B2-B1BEB28E59C2}" type="pres">
      <dgm:prSet presAssocID="{285C0600-07B2-4B86-9EF8-30164BDA4F53}" presName="hierChild4" presStyleCnt="0"/>
      <dgm:spPr/>
    </dgm:pt>
    <dgm:pt modelId="{6CB4BA17-C047-46B4-98E7-80CC87F6758C}" type="pres">
      <dgm:prSet presAssocID="{285C0600-07B2-4B86-9EF8-30164BDA4F53}" presName="hierChild5" presStyleCnt="0"/>
      <dgm:spPr/>
    </dgm:pt>
    <dgm:pt modelId="{CDF175C0-5DA9-4BAA-86B5-801BD6B4E732}" type="pres">
      <dgm:prSet presAssocID="{B58DD955-05BC-479E-A97A-C9D3093C1BEB}" presName="hierChild3" presStyleCnt="0"/>
      <dgm:spPr/>
    </dgm:pt>
  </dgm:ptLst>
  <dgm:cxnLst>
    <dgm:cxn modelId="{C09F3231-2622-4EC8-88D2-72231ACEB7DA}" type="presOf" srcId="{17FE27CB-CE4D-498F-9220-4E7E3CE3B526}" destId="{AACE32DF-794A-44A9-A636-B2067C134F95}" srcOrd="0" destOrd="0" presId="urn:microsoft.com/office/officeart/2005/8/layout/orgChart1"/>
    <dgm:cxn modelId="{B5FFB832-D2A9-4008-AD40-65662E25B35C}" type="presOf" srcId="{B58DD955-05BC-479E-A97A-C9D3093C1BEB}" destId="{00C65C56-27FF-464D-AC1B-35D4F4CAD58A}" srcOrd="0" destOrd="0" presId="urn:microsoft.com/office/officeart/2005/8/layout/orgChart1"/>
    <dgm:cxn modelId="{C0C65A60-A96C-4B19-A73D-BE41FAE2BE0E}" type="presOf" srcId="{B58DD955-05BC-479E-A97A-C9D3093C1BEB}" destId="{DCFE751F-29DB-427F-B3BA-53F63A464E07}" srcOrd="1" destOrd="0" presId="urn:microsoft.com/office/officeart/2005/8/layout/orgChart1"/>
    <dgm:cxn modelId="{68374348-FCCD-4D49-8B1B-0F6B9B97B2DF}" srcId="{B58DD955-05BC-479E-A97A-C9D3093C1BEB}" destId="{285C0600-07B2-4B86-9EF8-30164BDA4F53}" srcOrd="1" destOrd="0" parTransId="{17FE27CB-CE4D-498F-9220-4E7E3CE3B526}" sibTransId="{4C196F68-5FB7-48F4-9A91-42008F180884}"/>
    <dgm:cxn modelId="{91EDE149-751C-42F7-8DFD-B06E7DAA97A2}" srcId="{74B96DE1-D90A-4A3C-A87A-F3F07A524EC0}" destId="{B58DD955-05BC-479E-A97A-C9D3093C1BEB}" srcOrd="0" destOrd="0" parTransId="{8A85CBC8-0DEE-4D6F-88EB-981BC7515DDC}" sibTransId="{AF12F42D-093E-49F9-B675-64498B055CBF}"/>
    <dgm:cxn modelId="{D77D6182-1EF9-4274-AFA6-E7F61C057AB2}" type="presOf" srcId="{28CE1B3C-6D4A-4044-B35E-E28A8091340C}" destId="{B83607B9-C243-4946-AF1B-7B8F71CFE483}" srcOrd="0" destOrd="0" presId="urn:microsoft.com/office/officeart/2005/8/layout/orgChart1"/>
    <dgm:cxn modelId="{8AD5A484-0FB6-4323-AFEC-F00EB8228F14}" type="presOf" srcId="{285C0600-07B2-4B86-9EF8-30164BDA4F53}" destId="{98EF9417-0C76-4728-8C9A-6B6DFC9EF733}" srcOrd="0" destOrd="0" presId="urn:microsoft.com/office/officeart/2005/8/layout/orgChart1"/>
    <dgm:cxn modelId="{2526499D-5C9D-4DCA-A6FD-3217CF037F41}" type="presOf" srcId="{285C0600-07B2-4B86-9EF8-30164BDA4F53}" destId="{66C0EA63-8563-4B57-AC9B-566B86AE320C}" srcOrd="1" destOrd="0" presId="urn:microsoft.com/office/officeart/2005/8/layout/orgChart1"/>
    <dgm:cxn modelId="{900BF09E-ED5B-4325-9521-156D81E42B17}" type="presOf" srcId="{28CE1B3C-6D4A-4044-B35E-E28A8091340C}" destId="{33EC187F-0C96-4FE5-9DE3-7A1785C72CB4}" srcOrd="1" destOrd="0" presId="urn:microsoft.com/office/officeart/2005/8/layout/orgChart1"/>
    <dgm:cxn modelId="{B613DAA5-2A5F-4BD4-9AB4-8DD0665E9307}" type="presOf" srcId="{74B96DE1-D90A-4A3C-A87A-F3F07A524EC0}" destId="{79F20106-3B73-4FBC-AA63-8D6B449A1D40}" srcOrd="0" destOrd="0" presId="urn:microsoft.com/office/officeart/2005/8/layout/orgChart1"/>
    <dgm:cxn modelId="{94E570C1-AF5D-4468-A108-45AAA39EC921}" srcId="{B58DD955-05BC-479E-A97A-C9D3093C1BEB}" destId="{28CE1B3C-6D4A-4044-B35E-E28A8091340C}" srcOrd="0" destOrd="0" parTransId="{EC0D28E7-E837-4383-AAA1-D40A17C24B87}" sibTransId="{92ED161D-C19A-4B02-884F-0AB4A9750844}"/>
    <dgm:cxn modelId="{A743F5FD-720B-41C3-B3DA-D2E2B0E1924C}" type="presOf" srcId="{EC0D28E7-E837-4383-AAA1-D40A17C24B87}" destId="{1E687708-1940-4F87-863D-9CFD7509A0A4}" srcOrd="0" destOrd="0" presId="urn:microsoft.com/office/officeart/2005/8/layout/orgChart1"/>
    <dgm:cxn modelId="{8EA2EA75-56BA-4AAB-B106-F831B3626CD4}" type="presParOf" srcId="{79F20106-3B73-4FBC-AA63-8D6B449A1D40}" destId="{186B2F4B-0C1A-4592-BAAD-5DEF9D362230}" srcOrd="0" destOrd="0" presId="urn:microsoft.com/office/officeart/2005/8/layout/orgChart1"/>
    <dgm:cxn modelId="{5F122108-BA68-4125-84A0-5B8F335899F9}" type="presParOf" srcId="{186B2F4B-0C1A-4592-BAAD-5DEF9D362230}" destId="{099BFF47-8E33-452F-B63E-33701CB3BF8E}" srcOrd="0" destOrd="0" presId="urn:microsoft.com/office/officeart/2005/8/layout/orgChart1"/>
    <dgm:cxn modelId="{82B21B0A-DE7C-4C42-AB64-E3392ADD3698}" type="presParOf" srcId="{099BFF47-8E33-452F-B63E-33701CB3BF8E}" destId="{00C65C56-27FF-464D-AC1B-35D4F4CAD58A}" srcOrd="0" destOrd="0" presId="urn:microsoft.com/office/officeart/2005/8/layout/orgChart1"/>
    <dgm:cxn modelId="{DD30C04E-82A0-4ADE-8155-B1E11824448E}" type="presParOf" srcId="{099BFF47-8E33-452F-B63E-33701CB3BF8E}" destId="{DCFE751F-29DB-427F-B3BA-53F63A464E07}" srcOrd="1" destOrd="0" presId="urn:microsoft.com/office/officeart/2005/8/layout/orgChart1"/>
    <dgm:cxn modelId="{A9798FA6-7EA8-4627-BD4F-27814298DFA1}" type="presParOf" srcId="{186B2F4B-0C1A-4592-BAAD-5DEF9D362230}" destId="{06708BF6-2E13-4DDF-AF91-D749B3F7A3A9}" srcOrd="1" destOrd="0" presId="urn:microsoft.com/office/officeart/2005/8/layout/orgChart1"/>
    <dgm:cxn modelId="{8E74E98F-93A5-4FBF-84E1-FE87E579594B}" type="presParOf" srcId="{06708BF6-2E13-4DDF-AF91-D749B3F7A3A9}" destId="{1E687708-1940-4F87-863D-9CFD7509A0A4}" srcOrd="0" destOrd="0" presId="urn:microsoft.com/office/officeart/2005/8/layout/orgChart1"/>
    <dgm:cxn modelId="{8229FC3B-1DAF-4620-B860-CDC690B80718}" type="presParOf" srcId="{06708BF6-2E13-4DDF-AF91-D749B3F7A3A9}" destId="{ED01992F-9645-40E5-838B-5E5BD09C96C5}" srcOrd="1" destOrd="0" presId="urn:microsoft.com/office/officeart/2005/8/layout/orgChart1"/>
    <dgm:cxn modelId="{E8C2225B-6225-4E0A-91BD-490C26AAD79A}" type="presParOf" srcId="{ED01992F-9645-40E5-838B-5E5BD09C96C5}" destId="{086C9154-F0C9-4F14-878C-BBF28E5F66D6}" srcOrd="0" destOrd="0" presId="urn:microsoft.com/office/officeart/2005/8/layout/orgChart1"/>
    <dgm:cxn modelId="{3BF23F62-B70B-4C5B-A748-D3142A4AEBF3}" type="presParOf" srcId="{086C9154-F0C9-4F14-878C-BBF28E5F66D6}" destId="{B83607B9-C243-4946-AF1B-7B8F71CFE483}" srcOrd="0" destOrd="0" presId="urn:microsoft.com/office/officeart/2005/8/layout/orgChart1"/>
    <dgm:cxn modelId="{B61F06DA-ED65-4D5D-B83D-86AA0255AC00}" type="presParOf" srcId="{086C9154-F0C9-4F14-878C-BBF28E5F66D6}" destId="{33EC187F-0C96-4FE5-9DE3-7A1785C72CB4}" srcOrd="1" destOrd="0" presId="urn:microsoft.com/office/officeart/2005/8/layout/orgChart1"/>
    <dgm:cxn modelId="{4A77BB0B-D2A0-4F24-AE24-E37FC9ED3CAF}" type="presParOf" srcId="{ED01992F-9645-40E5-838B-5E5BD09C96C5}" destId="{81F2E807-B22E-4EF9-A87F-79BAD635CF4E}" srcOrd="1" destOrd="0" presId="urn:microsoft.com/office/officeart/2005/8/layout/orgChart1"/>
    <dgm:cxn modelId="{D179720B-E153-4CAB-9D09-330212D78A2A}" type="presParOf" srcId="{ED01992F-9645-40E5-838B-5E5BD09C96C5}" destId="{8962DA1B-BBDC-4937-B134-EE0EC216CF0E}" srcOrd="2" destOrd="0" presId="urn:microsoft.com/office/officeart/2005/8/layout/orgChart1"/>
    <dgm:cxn modelId="{05AEA19B-4E09-416D-90A3-A0406566C5F9}" type="presParOf" srcId="{06708BF6-2E13-4DDF-AF91-D749B3F7A3A9}" destId="{AACE32DF-794A-44A9-A636-B2067C134F95}" srcOrd="2" destOrd="0" presId="urn:microsoft.com/office/officeart/2005/8/layout/orgChart1"/>
    <dgm:cxn modelId="{45AB7E21-3A6A-439B-B609-D829673BCAA5}" type="presParOf" srcId="{06708BF6-2E13-4DDF-AF91-D749B3F7A3A9}" destId="{E039E4A3-8945-4C50-8B0E-494E000E71E9}" srcOrd="3" destOrd="0" presId="urn:microsoft.com/office/officeart/2005/8/layout/orgChart1"/>
    <dgm:cxn modelId="{55E43478-37CE-4C90-B939-63942D987BC5}" type="presParOf" srcId="{E039E4A3-8945-4C50-8B0E-494E000E71E9}" destId="{02338661-6BC7-4F3D-B11F-F29E15F08B99}" srcOrd="0" destOrd="0" presId="urn:microsoft.com/office/officeart/2005/8/layout/orgChart1"/>
    <dgm:cxn modelId="{AB2070EB-0657-414C-B180-2E7D44A12F08}" type="presParOf" srcId="{02338661-6BC7-4F3D-B11F-F29E15F08B99}" destId="{98EF9417-0C76-4728-8C9A-6B6DFC9EF733}" srcOrd="0" destOrd="0" presId="urn:microsoft.com/office/officeart/2005/8/layout/orgChart1"/>
    <dgm:cxn modelId="{070235F3-A455-4486-A17E-6940FC4F976C}" type="presParOf" srcId="{02338661-6BC7-4F3D-B11F-F29E15F08B99}" destId="{66C0EA63-8563-4B57-AC9B-566B86AE320C}" srcOrd="1" destOrd="0" presId="urn:microsoft.com/office/officeart/2005/8/layout/orgChart1"/>
    <dgm:cxn modelId="{268A4973-0516-4B9F-97A3-15206737D7CF}" type="presParOf" srcId="{E039E4A3-8945-4C50-8B0E-494E000E71E9}" destId="{D57BFD3C-AA1A-4E6E-80B2-B1BEB28E59C2}" srcOrd="1" destOrd="0" presId="urn:microsoft.com/office/officeart/2005/8/layout/orgChart1"/>
    <dgm:cxn modelId="{B9613F76-B2A0-4B57-8D49-062C4C00805C}" type="presParOf" srcId="{E039E4A3-8945-4C50-8B0E-494E000E71E9}" destId="{6CB4BA17-C047-46B4-98E7-80CC87F6758C}" srcOrd="2" destOrd="0" presId="urn:microsoft.com/office/officeart/2005/8/layout/orgChart1"/>
    <dgm:cxn modelId="{3457C668-A0F2-4E0E-B00E-54B6F719A35A}" type="presParOf" srcId="{186B2F4B-0C1A-4592-BAAD-5DEF9D362230}" destId="{CDF175C0-5DA9-4BAA-86B5-801BD6B4E7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61708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23738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Genel Teknik Şartnameler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 </a:t>
          </a:r>
        </a:p>
      </dsp:txBody>
      <dsp:txXfrm rot="-5400000">
        <a:off x="1332082" y="3068503"/>
        <a:ext cx="4859804" cy="1116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56784-4356-4C7F-91AA-FA71FCD2282B}">
      <dsp:nvSpPr>
        <dsp:cNvPr id="0" name=""/>
        <dsp:cNvSpPr/>
      </dsp:nvSpPr>
      <dsp:spPr>
        <a:xfrm>
          <a:off x="2965474" y="1065305"/>
          <a:ext cx="223149" cy="977605"/>
        </a:xfrm>
        <a:custGeom>
          <a:avLst/>
          <a:gdLst/>
          <a:ahLst/>
          <a:cxnLst/>
          <a:rect l="0" t="0" r="0" b="0"/>
          <a:pathLst>
            <a:path>
              <a:moveTo>
                <a:pt x="223149" y="0"/>
              </a:moveTo>
              <a:lnTo>
                <a:pt x="223149" y="977605"/>
              </a:lnTo>
              <a:lnTo>
                <a:pt x="0" y="977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5CD9-FA79-4731-97E1-EF0959B7600C}">
      <dsp:nvSpPr>
        <dsp:cNvPr id="0" name=""/>
        <dsp:cNvSpPr/>
      </dsp:nvSpPr>
      <dsp:spPr>
        <a:xfrm>
          <a:off x="3188623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062"/>
              </a:lnTo>
              <a:lnTo>
                <a:pt x="1285764" y="1732062"/>
              </a:lnTo>
              <a:lnTo>
                <a:pt x="1285764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D4C23-DC6F-414D-AA09-9B69981F49AF}">
      <dsp:nvSpPr>
        <dsp:cNvPr id="0" name=""/>
        <dsp:cNvSpPr/>
      </dsp:nvSpPr>
      <dsp:spPr>
        <a:xfrm>
          <a:off x="1902859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1285764" y="0"/>
              </a:moveTo>
              <a:lnTo>
                <a:pt x="1285764" y="1732062"/>
              </a:lnTo>
              <a:lnTo>
                <a:pt x="0" y="1732062"/>
              </a:lnTo>
              <a:lnTo>
                <a:pt x="0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C430E-1CEE-445B-AB20-E2F8FB2272FA}">
      <dsp:nvSpPr>
        <dsp:cNvPr id="0" name=""/>
        <dsp:cNvSpPr/>
      </dsp:nvSpPr>
      <dsp:spPr>
        <a:xfrm>
          <a:off x="1930997" y="2690"/>
          <a:ext cx="2515252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Su Yalıtımı</a:t>
          </a:r>
        </a:p>
      </dsp:txBody>
      <dsp:txXfrm>
        <a:off x="1930997" y="2690"/>
        <a:ext cx="2515252" cy="1062615"/>
      </dsp:txXfrm>
    </dsp:sp>
    <dsp:sp modelId="{2B711518-2C4E-4196-A26D-3375A6C97FA7}">
      <dsp:nvSpPr>
        <dsp:cNvPr id="0" name=""/>
        <dsp:cNvSpPr/>
      </dsp:nvSpPr>
      <dsp:spPr>
        <a:xfrm>
          <a:off x="840244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Yapısal</a:t>
          </a:r>
        </a:p>
      </dsp:txBody>
      <dsp:txXfrm>
        <a:off x="840244" y="3020517"/>
        <a:ext cx="2125230" cy="1062615"/>
      </dsp:txXfrm>
    </dsp:sp>
    <dsp:sp modelId="{84D6C3CF-B78B-4E73-8BA5-3E7559D19992}">
      <dsp:nvSpPr>
        <dsp:cNvPr id="0" name=""/>
        <dsp:cNvSpPr/>
      </dsp:nvSpPr>
      <dsp:spPr>
        <a:xfrm>
          <a:off x="3411773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Yüzeysel</a:t>
          </a:r>
        </a:p>
      </dsp:txBody>
      <dsp:txXfrm>
        <a:off x="3411773" y="3020517"/>
        <a:ext cx="2125230" cy="1062615"/>
      </dsp:txXfrm>
    </dsp:sp>
    <dsp:sp modelId="{01C8496A-052E-43C6-8341-687E18B86CD0}">
      <dsp:nvSpPr>
        <dsp:cNvPr id="0" name=""/>
        <dsp:cNvSpPr/>
      </dsp:nvSpPr>
      <dsp:spPr>
        <a:xfrm>
          <a:off x="840244" y="1511603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Drenaj</a:t>
          </a:r>
        </a:p>
      </dsp:txBody>
      <dsp:txXfrm>
        <a:off x="840244" y="1511603"/>
        <a:ext cx="2125230" cy="10626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E32DF-794A-44A9-A636-B2067C134F95}">
      <dsp:nvSpPr>
        <dsp:cNvPr id="0" name=""/>
        <dsp:cNvSpPr/>
      </dsp:nvSpPr>
      <dsp:spPr>
        <a:xfrm>
          <a:off x="2322811" y="790711"/>
          <a:ext cx="963987" cy="332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74"/>
              </a:lnTo>
              <a:lnTo>
                <a:pt x="963987" y="166874"/>
              </a:lnTo>
              <a:lnTo>
                <a:pt x="963987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87708-1940-4F87-863D-9CFD7509A0A4}">
      <dsp:nvSpPr>
        <dsp:cNvPr id="0" name=""/>
        <dsp:cNvSpPr/>
      </dsp:nvSpPr>
      <dsp:spPr>
        <a:xfrm>
          <a:off x="1373277" y="790711"/>
          <a:ext cx="949533" cy="332924"/>
        </a:xfrm>
        <a:custGeom>
          <a:avLst/>
          <a:gdLst/>
          <a:ahLst/>
          <a:cxnLst/>
          <a:rect l="0" t="0" r="0" b="0"/>
          <a:pathLst>
            <a:path>
              <a:moveTo>
                <a:pt x="949533" y="0"/>
              </a:moveTo>
              <a:lnTo>
                <a:pt x="949533" y="166874"/>
              </a:lnTo>
              <a:lnTo>
                <a:pt x="0" y="166874"/>
              </a:lnTo>
              <a:lnTo>
                <a:pt x="0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C56-27FF-464D-AC1B-35D4F4CAD58A}">
      <dsp:nvSpPr>
        <dsp:cNvPr id="0" name=""/>
        <dsp:cNvSpPr/>
      </dsp:nvSpPr>
      <dsp:spPr>
        <a:xfrm>
          <a:off x="1532100" y="0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Yüzeysel</a:t>
          </a:r>
        </a:p>
      </dsp:txBody>
      <dsp:txXfrm>
        <a:off x="1532100" y="0"/>
        <a:ext cx="1581422" cy="790711"/>
      </dsp:txXfrm>
    </dsp:sp>
    <dsp:sp modelId="{B83607B9-C243-4946-AF1B-7B8F71CFE483}">
      <dsp:nvSpPr>
        <dsp:cNvPr id="0" name=""/>
        <dsp:cNvSpPr/>
      </dsp:nvSpPr>
      <dsp:spPr>
        <a:xfrm>
          <a:off x="582566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Sürme</a:t>
          </a:r>
        </a:p>
      </dsp:txBody>
      <dsp:txXfrm>
        <a:off x="582566" y="1123635"/>
        <a:ext cx="1581422" cy="790711"/>
      </dsp:txXfrm>
    </dsp:sp>
    <dsp:sp modelId="{98EF9417-0C76-4728-8C9A-6B6DFC9EF733}">
      <dsp:nvSpPr>
        <dsp:cNvPr id="0" name=""/>
        <dsp:cNvSpPr/>
      </dsp:nvSpPr>
      <dsp:spPr>
        <a:xfrm>
          <a:off x="2496087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Serme</a:t>
          </a:r>
        </a:p>
      </dsp:txBody>
      <dsp:txXfrm>
        <a:off x="2496087" y="1123635"/>
        <a:ext cx="1581422" cy="79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55F33-7296-47C9-AF1E-3AA977F5B30B}" type="datetimeFigureOut">
              <a:rPr lang="tr-TR" smtClean="0"/>
              <a:t>9.09.2019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0ADCA-633A-4F90-92B5-15FD8157A8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625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47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oleObject" Target="../embeddings/oleObject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6" cy="68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253962" y="1084217"/>
            <a:ext cx="8912543" cy="5299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Mevcut Yönetmelikler  </a:t>
            </a:r>
          </a:p>
          <a:p>
            <a:pPr algn="ctr">
              <a:buNone/>
            </a:pPr>
            <a:r>
              <a:rPr lang="tr-TR" sz="4800" dirty="0"/>
              <a:t>Malzemelerde; </a:t>
            </a:r>
          </a:p>
          <a:p>
            <a:pPr algn="ctr">
              <a:buNone/>
            </a:pPr>
            <a:r>
              <a:rPr lang="tr-TR" sz="6600" dirty="0"/>
              <a:t>                   </a:t>
            </a:r>
          </a:p>
          <a:p>
            <a:pPr algn="ctr">
              <a:buNone/>
            </a:pPr>
            <a:r>
              <a:rPr lang="tr-TR" sz="8000" b="1" dirty="0"/>
              <a:t>  E</a:t>
            </a:r>
            <a:r>
              <a:rPr lang="tr-TR" sz="6000" dirty="0"/>
              <a:t>s</a:t>
            </a:r>
            <a:r>
              <a:rPr lang="tr-TR" sz="6000" baseline="-25000" dirty="0"/>
              <a:t>2</a:t>
            </a:r>
            <a:r>
              <a:rPr lang="tr-TR" sz="6000" dirty="0"/>
              <a:t>d</a:t>
            </a:r>
            <a:r>
              <a:rPr lang="tr-TR" sz="6000" baseline="-25000" dirty="0"/>
              <a:t>2</a:t>
            </a:r>
            <a:r>
              <a:rPr lang="tr-TR" sz="8000" dirty="0"/>
              <a:t>    </a:t>
            </a:r>
            <a:r>
              <a:rPr lang="tr-TR" sz="8000" b="1" dirty="0"/>
              <a:t>B</a:t>
            </a:r>
            <a:r>
              <a:rPr lang="tr-TR" sz="6000" baseline="-25000" dirty="0"/>
              <a:t>ROOF</a:t>
            </a:r>
            <a:endParaRPr lang="tr-TR" sz="6000" dirty="0"/>
          </a:p>
          <a:p>
            <a:pPr algn="ctr">
              <a:buNone/>
            </a:pPr>
            <a:r>
              <a:rPr lang="tr-TR" sz="4800" dirty="0"/>
              <a:t>işaretlerini zorunlu kılıyor.</a:t>
            </a:r>
          </a:p>
        </p:txBody>
      </p:sp>
      <p:pic>
        <p:nvPicPr>
          <p:cNvPr id="52227" name="Picture 3" descr="C:\Users\ÖMER\Desktop\CE_mark_isaret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6371" y="3095897"/>
            <a:ext cx="1361166" cy="972000"/>
          </a:xfrm>
          <a:prstGeom prst="rect">
            <a:avLst/>
          </a:prstGeom>
          <a:noFill/>
        </p:spPr>
      </p:pic>
      <p:pic>
        <p:nvPicPr>
          <p:cNvPr id="52229" name="Picture 5" descr="C:\Users\ÖMER\Desktop\r_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797" y="3095897"/>
            <a:ext cx="1019580" cy="9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6697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1019749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24901"/>
            <a:ext cx="8792051" cy="911410"/>
          </a:xfrm>
        </p:spPr>
        <p:txBody>
          <a:bodyPr/>
          <a:lstStyle/>
          <a:p>
            <a:r>
              <a:rPr lang="tr-TR" dirty="0"/>
              <a:t>Su Yalıtım Yönetmeliği</a:t>
            </a:r>
          </a:p>
        </p:txBody>
      </p:sp>
      <p:pic>
        <p:nvPicPr>
          <p:cNvPr id="3074" name="Picture 2" descr="C:\Users\jozef.bonfil\Desktop\Adsız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" y="2236311"/>
            <a:ext cx="8671560" cy="325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0346" y="1191309"/>
            <a:ext cx="8618644" cy="455324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 rot="20256684">
            <a:off x="374314" y="2945065"/>
            <a:ext cx="8993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27/10/2017 tarihinde yayınlandı, 01/06/2018 tarihinde zorunlu oldu.</a:t>
            </a:r>
            <a:r>
              <a:rPr lang="tr-T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064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20" name="Grup 19"/>
          <p:cNvGrpSpPr/>
          <p:nvPr/>
        </p:nvGrpSpPr>
        <p:grpSpPr>
          <a:xfrm>
            <a:off x="258586" y="2259013"/>
            <a:ext cx="9381507" cy="3381766"/>
            <a:chOff x="258586" y="2259013"/>
            <a:chExt cx="9381507" cy="3381766"/>
          </a:xfrm>
        </p:grpSpPr>
        <p:pic>
          <p:nvPicPr>
            <p:cNvPr id="3074" name="Picture 2" descr="C:\Users\jozef.bonfil\Desktop\Adsız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86" y="2259013"/>
              <a:ext cx="9381507" cy="338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Düz Bağlayıcı 4"/>
            <p:cNvCxnSpPr/>
            <p:nvPr/>
          </p:nvCxnSpPr>
          <p:spPr>
            <a:xfrm flipV="1">
              <a:off x="2446317" y="2885702"/>
              <a:ext cx="696136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354280" y="3239983"/>
              <a:ext cx="7649689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934242" y="3546753"/>
              <a:ext cx="847344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 flipV="1">
              <a:off x="354280" y="3878645"/>
              <a:ext cx="4816683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354280" y="5234977"/>
              <a:ext cx="91464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8336478" y="4864877"/>
              <a:ext cx="117413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/>
            <p:nvPr/>
          </p:nvCxnSpPr>
          <p:spPr>
            <a:xfrm>
              <a:off x="385955" y="5539777"/>
              <a:ext cx="26541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4888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13732" y="1990785"/>
            <a:ext cx="9872438" cy="3768745"/>
            <a:chOff x="13732" y="1990785"/>
            <a:chExt cx="9872438" cy="3768745"/>
          </a:xfrm>
        </p:grpSpPr>
        <p:pic>
          <p:nvPicPr>
            <p:cNvPr id="4098" name="Picture 2" descr="C:\Users\jozef.bonfil\Desktop\Adsız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2" y="1990785"/>
              <a:ext cx="9872438" cy="3768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Düz Bağlayıcı 5"/>
            <p:cNvCxnSpPr/>
            <p:nvPr/>
          </p:nvCxnSpPr>
          <p:spPr>
            <a:xfrm flipV="1">
              <a:off x="4821382" y="3253837"/>
              <a:ext cx="4859430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126813" y="3568533"/>
              <a:ext cx="2485758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 flipV="1">
              <a:off x="1455535" y="4767941"/>
              <a:ext cx="822527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255316" y="5082638"/>
              <a:ext cx="942549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>
              <a:off x="242086" y="5367645"/>
              <a:ext cx="953100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 flipV="1">
              <a:off x="218336" y="5676402"/>
              <a:ext cx="335613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1316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662695"/>
              </p:ext>
            </p:extLst>
          </p:nvPr>
        </p:nvGraphicFramePr>
        <p:xfrm>
          <a:off x="126808" y="2289342"/>
          <a:ext cx="9646282" cy="3509667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</p:spTree>
    <p:extLst>
      <p:ext uri="{BB962C8B-B14F-4D97-AF65-F5344CB8AC3E}">
        <p14:creationId xmlns:p14="http://schemas.microsoft.com/office/powerpoint/2010/main" val="3684595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044343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0" name="Grup 9"/>
          <p:cNvGrpSpPr/>
          <p:nvPr/>
        </p:nvGrpSpPr>
        <p:grpSpPr>
          <a:xfrm>
            <a:off x="902525" y="4566060"/>
            <a:ext cx="8336478" cy="587829"/>
            <a:chOff x="902525" y="4566060"/>
            <a:chExt cx="8336478" cy="587829"/>
          </a:xfrm>
        </p:grpSpPr>
        <p:cxnSp>
          <p:nvCxnSpPr>
            <p:cNvPr id="6" name="Düz Bağlayıcı 5"/>
            <p:cNvCxnSpPr/>
            <p:nvPr/>
          </p:nvCxnSpPr>
          <p:spPr>
            <a:xfrm flipV="1">
              <a:off x="902525" y="4566060"/>
              <a:ext cx="813459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902525" y="5118263"/>
              <a:ext cx="8336478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5094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3074" name="Picture 2" descr="C:\Users\jozef.bonfil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2" y="2270125"/>
            <a:ext cx="9072748" cy="34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1151907" y="4631377"/>
            <a:ext cx="8255777" cy="35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217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212055830"/>
              </p:ext>
            </p:extLst>
          </p:nvPr>
        </p:nvGraphicFramePr>
        <p:xfrm>
          <a:off x="1650472" y="1995054"/>
          <a:ext cx="6377248" cy="408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67734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911130327"/>
              </p:ext>
            </p:extLst>
          </p:nvPr>
        </p:nvGraphicFramePr>
        <p:xfrm>
          <a:off x="2346365" y="2173185"/>
          <a:ext cx="4660077" cy="1915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Dikdörtgen 8"/>
          <p:cNvSpPr/>
          <p:nvPr/>
        </p:nvSpPr>
        <p:spPr>
          <a:xfrm>
            <a:off x="3986355" y="2946471"/>
            <a:ext cx="1930115" cy="9650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7305" tIns="27305" rIns="27305" bIns="27305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sz="4300" kern="1200"/>
          </a:p>
        </p:txBody>
      </p:sp>
      <p:sp>
        <p:nvSpPr>
          <p:cNvPr id="12" name="Metin kutusu 11"/>
          <p:cNvSpPr txBox="1"/>
          <p:nvPr/>
        </p:nvSpPr>
        <p:spPr>
          <a:xfrm>
            <a:off x="2980706" y="4262605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Çimento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2980704" y="4924079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2980705" y="5607261"/>
            <a:ext cx="1710048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Reaksiyon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4896607" y="4924079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Plastik/Kauçuk Örtü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4896607" y="4242591"/>
            <a:ext cx="2109835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Bitümlü Örtü</a:t>
            </a:r>
          </a:p>
        </p:txBody>
      </p:sp>
    </p:spTree>
    <p:extLst>
      <p:ext uri="{BB962C8B-B14F-4D97-AF65-F5344CB8AC3E}">
        <p14:creationId xmlns:p14="http://schemas.microsoft.com/office/powerpoint/2010/main" val="2627001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697256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1901403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9383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665619"/>
              </p:ext>
            </p:extLst>
          </p:nvPr>
        </p:nvGraphicFramePr>
        <p:xfrm>
          <a:off x="711322" y="2166523"/>
          <a:ext cx="8696362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8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Bitümlü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11758-2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Modifiye  Bitümlü  Kalın</a:t>
                      </a:r>
                      <a:r>
                        <a:rPr lang="tr-TR" sz="2400" baseline="0" dirty="0"/>
                        <a:t> Kaplamalar İle Temel  Perde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13671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Plastik</a:t>
                      </a:r>
                      <a:r>
                        <a:rPr lang="tr-TR" sz="2400" baseline="0" dirty="0"/>
                        <a:t> veya Kauçuk</a:t>
                      </a:r>
                      <a:r>
                        <a:rPr lang="tr-TR" sz="2400" dirty="0"/>
                        <a:t>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</a:t>
                      </a:r>
                      <a:r>
                        <a:rPr lang="tr-TR" sz="2800" baseline="0" dirty="0"/>
                        <a:t> 13658</a:t>
                      </a:r>
                      <a:endParaRPr lang="tr-T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Sürme Su Yalıtım Malzemeleri İle</a:t>
                      </a:r>
                      <a:r>
                        <a:rPr lang="tr-TR" sz="2400" baseline="0" dirty="0"/>
                        <a:t> </a:t>
                      </a:r>
                      <a:r>
                        <a:rPr lang="tr-TR" sz="2400" baseline="0" dirty="0" err="1"/>
                        <a:t>Tewmel</a:t>
                      </a:r>
                      <a:r>
                        <a:rPr lang="tr-TR" sz="2400" baseline="0" dirty="0"/>
                        <a:t>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13766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382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6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7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tr-TR" sz="4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</a:t>
              </a:r>
              <a:r>
                <a:rPr lang="tr-TR" sz="4000" dirty="0">
                  <a:solidFill>
                    <a:srgbClr val="FF3300"/>
                  </a:solidFill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5211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60" y="1778541"/>
            <a:ext cx="9057307" cy="47133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51783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11130" r="979" b="23302"/>
          <a:stretch/>
        </p:blipFill>
        <p:spPr bwMode="auto">
          <a:xfrm>
            <a:off x="125921" y="1626624"/>
            <a:ext cx="4103468" cy="4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 8"/>
          <p:cNvGrpSpPr/>
          <p:nvPr/>
        </p:nvGrpSpPr>
        <p:grpSpPr>
          <a:xfrm>
            <a:off x="4507268" y="1361333"/>
            <a:ext cx="1071947" cy="4627101"/>
            <a:chOff x="4507268" y="1361333"/>
            <a:chExt cx="1071947" cy="462710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615" y="2564224"/>
              <a:ext cx="1047600" cy="104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1361333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3754090"/>
              <a:ext cx="10572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268" y="4940684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5" t="17318" r="15970" b="17318"/>
          <a:stretch/>
        </p:blipFill>
        <p:spPr bwMode="auto">
          <a:xfrm>
            <a:off x="5692752" y="1626624"/>
            <a:ext cx="3996000" cy="425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190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9" y="1909494"/>
            <a:ext cx="9407684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14211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33274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5029397" y="3672120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6481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246076" y="3804943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tr-TR" sz="160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340768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/>
        </p:nvGraphicFramePr>
        <p:xfrm>
          <a:off x="4873429" y="3671139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1344948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477329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57557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2133600"/>
            <a:ext cx="7674689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Arial" charset="0"/>
              <a:buNone/>
              <a:defRPr/>
            </a:pPr>
            <a:endParaRPr lang="tr-TR" sz="24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557338"/>
            <a:ext cx="9490207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SzPct val="120000"/>
              <a:defRPr/>
            </a:pPr>
            <a:r>
              <a:rPr lang="tr-TR" sz="360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tr-TR" sz="3600" u="sng" dirty="0">
              <a:solidFill>
                <a:schemeClr val="accent2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989907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eaLnBrk="0" hangingPunct="0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Birim hacim kütlesi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Kg/m</a:t>
                    </a:r>
                    <a:r>
                      <a:rPr lang="tr-TR" altLang="tr-TR" sz="1400" b="1" baseline="30000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3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Basınç dayanımı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kPa </a:t>
                    </a:r>
                    <a:endParaRPr lang="tr-TR" altLang="tr-TR" sz="1400" b="1"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(en fazla %1</a:t>
                    </a: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</a:rPr>
                      <a:t>0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deformasyonda)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Kullanım detayı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Geleneksel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Ters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Mineral ve bitkisel lifli yalıtım mamulü (TS 901)</a:t>
                    </a:r>
                    <a:endParaRPr lang="tr-TR" sz="1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Ekstrude polistiren köpük (XPS) (TS 11989)</a:t>
                    </a:r>
                    <a:endParaRPr lang="tr-TR" sz="1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98"/>
                  <a:ext cx="1377" cy="768"/>
                  <a:chOff x="0" y="2698"/>
                  <a:chExt cx="1377" cy="768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698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2400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20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80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tr-TR" altLang="tr-TR" sz="1800"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76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804728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283735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72393" y="1415050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637738" y="1773238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S</a:t>
              </a:r>
              <a:r>
                <a:rPr lang="tr-TR" altLang="tr-TR" sz="2400" baseline="-25000">
                  <a:solidFill>
                    <a:srgbClr val="000000"/>
                  </a:solidFill>
                  <a:effectLst/>
                  <a:latin typeface="Arial" charset="0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P</a:t>
              </a:r>
              <a:endParaRPr lang="tr-TR" altLang="tr-TR" sz="2400" baseline="-2500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tr-TR" altLang="tr-TR" sz="1800" b="1">
                      <a:solidFill>
                        <a:srgbClr val="0000FF"/>
                      </a:solidFill>
                      <a:effectLst/>
                      <a:latin typeface="Arial" charset="0"/>
                    </a:rPr>
                    <a:t>P</a:t>
                  </a:r>
                  <a:r>
                    <a:rPr lang="tr-TR" altLang="tr-TR" sz="1800" b="1" baseline="-25000">
                      <a:solidFill>
                        <a:srgbClr val="0000FF"/>
                      </a:solidFill>
                      <a:effectLst/>
                      <a:latin typeface="Arial" charset="0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tr-TR" altLang="tr-TR" sz="1800" b="1">
                  <a:solidFill>
                    <a:srgbClr val="FF3300"/>
                  </a:solidFill>
                  <a:effectLst/>
                  <a:latin typeface="Arial" charset="0"/>
                </a:rPr>
                <a:t>P</a:t>
              </a:r>
              <a:r>
                <a:rPr lang="tr-TR" altLang="tr-TR" sz="1800" b="1" baseline="-25000">
                  <a:solidFill>
                    <a:srgbClr val="FF3300"/>
                  </a:solidFill>
                  <a:effectLst/>
                  <a:latin typeface="Arial" charset="0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8004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8962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0" y="2735050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>
                <a:solidFill>
                  <a:schemeClr val="tx1"/>
                </a:solidFill>
              </a:rPr>
              <a:t>Yapılarımızın 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%90’nı </a:t>
            </a:r>
          </a:p>
          <a:p>
            <a:r>
              <a:rPr lang="tr-TR" sz="4800" dirty="0">
                <a:solidFill>
                  <a:schemeClr val="tx1"/>
                </a:solidFill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23243311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887216" y="1196752"/>
            <a:ext cx="3937625" cy="5544616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4403584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16426" y="3168397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01173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4535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2053847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096521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935" y="1774522"/>
            <a:ext cx="4833139" cy="44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6913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950026" y="1753990"/>
            <a:ext cx="8457658" cy="414804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493996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627435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10045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1933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38557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547109" y="1784102"/>
            <a:ext cx="4454651" cy="3373090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5067662" y="1792829"/>
            <a:ext cx="4037147" cy="33738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99362" y="5301208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/>
              <a:t>Örtüler dereye paralel eğime dik olarak serilirler.</a:t>
            </a:r>
          </a:p>
          <a:p>
            <a:pPr>
              <a:buFont typeface="Wingdings" pitchFamily="2" charset="2"/>
              <a:buChar char="Ø"/>
            </a:pPr>
            <a:r>
              <a:rPr lang="tr-TR" sz="3200" dirty="0"/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40959930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en az C30 sınıfında olmalıdır.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içindeki nemin %7’nin altında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 err="1"/>
              <a:t>Çiğlenme</a:t>
            </a:r>
            <a:r>
              <a:rPr lang="tr-TR" sz="2800" dirty="0"/>
              <a:t> noktası ısısının,  yüzey sıcaklığından +4</a:t>
            </a:r>
            <a:r>
              <a:rPr lang="tr-TR" sz="2800" baseline="30000" dirty="0"/>
              <a:t>0</a:t>
            </a:r>
            <a:r>
              <a:rPr lang="tr-TR" sz="2800" dirty="0"/>
              <a:t>C fazla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m</a:t>
            </a:r>
            <a:r>
              <a:rPr lang="tr-TR" sz="2800" baseline="30000" dirty="0"/>
              <a:t>2</a:t>
            </a:r>
            <a:r>
              <a:rPr lang="tr-TR" sz="2800" dirty="0"/>
              <a:t>’ye 1,5 – 2,0 kg arasında eşit kalınlıkta malzeme uygulanır.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649" y="1685110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648" y="3853936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23371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54187"/>
            <a:ext cx="4107713" cy="397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927545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033936" y="1417638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202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475" y="1238565"/>
            <a:ext cx="5120597" cy="48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232072" y="5213184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Prof. Dr.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Mehmet Ali Taşdemir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 İTÜ</a:t>
            </a:r>
          </a:p>
        </p:txBody>
      </p:sp>
    </p:spTree>
    <p:extLst>
      <p:ext uri="{BB962C8B-B14F-4D97-AF65-F5344CB8AC3E}">
        <p14:creationId xmlns:p14="http://schemas.microsoft.com/office/powerpoint/2010/main" val="11706092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344383" y="1721300"/>
            <a:ext cx="5238206" cy="41538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5912470" y="1744039"/>
            <a:ext cx="3244594" cy="4493249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0707945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555018" y="1604834"/>
            <a:ext cx="3275314" cy="4968552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1995047" y="1730847"/>
            <a:ext cx="36783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62264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948410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237" y="1884548"/>
            <a:ext cx="5722849" cy="396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82317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938151" y="1767154"/>
            <a:ext cx="5806429" cy="418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575499" y="1149531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7832994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1211283" y="1760664"/>
            <a:ext cx="7906594" cy="422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1487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9800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18" y="1760053"/>
            <a:ext cx="8947348" cy="44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89520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121168" y="184467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865089" y="1752923"/>
            <a:ext cx="4786691" cy="4220365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63940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29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056" y="2090057"/>
            <a:ext cx="5973505" cy="405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7872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834992" y="2102142"/>
            <a:ext cx="6843489" cy="393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43006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1876281" y="2087686"/>
            <a:ext cx="6960129" cy="39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533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Betonun kimyasal oluşum sürecinde,</a:t>
            </a:r>
          </a:p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Oturmalar veya çeşitli nedenlerle, oluşan kılcal çatlaklardan giren: H</a:t>
            </a:r>
            <a:r>
              <a:rPr lang="tr-TR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 (su)</a:t>
            </a:r>
            <a:r>
              <a:rPr lang="tr-TR" sz="1800" dirty="0">
                <a:effectLst/>
                <a:latin typeface="Arial" charset="0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ortamda bulunan,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</a:t>
            </a:r>
            <a:r>
              <a:rPr lang="tr-T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(oksijen gazı) 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8947330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698171" y="2116183"/>
            <a:ext cx="6831881" cy="384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6723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0" y="74074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87" y="2182091"/>
            <a:ext cx="6824354" cy="383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8666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900052" y="2138687"/>
            <a:ext cx="6120542" cy="393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33353759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48" y="2167534"/>
            <a:ext cx="5969195" cy="38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24769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2076340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01160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7577640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685107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197040" y="2300391"/>
            <a:ext cx="5557547" cy="38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4755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95141" y="1939839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206130" y="2028782"/>
            <a:ext cx="4546846" cy="41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0" y="2621749"/>
            <a:ext cx="4522838" cy="32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97507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1" y="2183401"/>
            <a:ext cx="5993185" cy="40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000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730831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2272688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30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706686"/>
            <a:ext cx="8912543" cy="5530626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</p:spTree>
    <p:extLst>
      <p:ext uri="{BB962C8B-B14F-4D97-AF65-F5344CB8AC3E}">
        <p14:creationId xmlns:p14="http://schemas.microsoft.com/office/powerpoint/2010/main" val="3378512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4563" y="1580606"/>
            <a:ext cx="3576011" cy="462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095042" y="5617204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>
                <a:solidFill>
                  <a:srgbClr val="FF0000"/>
                </a:solidFill>
              </a:rPr>
              <a:t>*</a:t>
            </a:r>
            <a:r>
              <a:rPr lang="tr-TR" sz="1800" dirty="0">
                <a:solidFill>
                  <a:schemeClr val="tx2"/>
                </a:solidFill>
                <a:effectLst/>
              </a:rPr>
              <a:t>Prof. Dr.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Şakir</a:t>
            </a:r>
            <a:r>
              <a:rPr lang="tr-TR" sz="1800" dirty="0">
                <a:solidFill>
                  <a:schemeClr val="tx2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Erdoğdu</a:t>
            </a:r>
            <a:r>
              <a:rPr lang="tr-TR" sz="1800" dirty="0">
                <a:solidFill>
                  <a:schemeClr val="tx2"/>
                </a:solidFill>
                <a:effectLst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1891" y="1039673"/>
            <a:ext cx="499000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s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onunda</a:t>
            </a:r>
            <a:r>
              <a:rPr lang="tr-TR" altLang="tr-TR" sz="3000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başlangıca</a:t>
            </a:r>
            <a:r>
              <a:rPr kumimoji="0" lang="tr-TR" altLang="tr-TR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altLang="tr-TR" sz="3000" dirty="0"/>
              <a:t>g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lanında</a:t>
            </a:r>
            <a:r>
              <a:rPr lang="tr-TR" altLang="tr-TR" sz="3000" dirty="0"/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%34</a:t>
            </a:r>
            <a:r>
              <a:rPr lang="tr-TR" altLang="tr-TR" sz="3000" b="1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886200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62" y="1556793"/>
            <a:ext cx="2500315" cy="4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1813633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735" y="1556794"/>
            <a:ext cx="2493426" cy="429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463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386748233"/>
              </p:ext>
            </p:extLst>
          </p:nvPr>
        </p:nvGraphicFramePr>
        <p:xfrm>
          <a:off x="1674501" y="1449974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4690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955</Words>
  <Application>Microsoft Office PowerPoint</Application>
  <PresentationFormat>Özel</PresentationFormat>
  <Paragraphs>258</Paragraphs>
  <Slides>59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59</vt:i4>
      </vt:variant>
    </vt:vector>
  </HeadingPairs>
  <TitlesOfParts>
    <vt:vector size="69" baseType="lpstr">
      <vt:lpstr>Arial</vt:lpstr>
      <vt:lpstr>Arial Unicode MS</vt:lpstr>
      <vt:lpstr>Calibri</vt:lpstr>
      <vt:lpstr>Cambria</vt:lpstr>
      <vt:lpstr>Comic Sans MS</vt:lpstr>
      <vt:lpstr>Times New Roman</vt:lpstr>
      <vt:lpstr>Wingdings</vt:lpstr>
      <vt:lpstr>Office Theme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Temel Yalıtımı</vt:lpstr>
      <vt:lpstr>Temel Yalıtımı</vt:lpstr>
      <vt:lpstr>PowerPoint Sunusu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26</cp:revision>
  <dcterms:created xsi:type="dcterms:W3CDTF">2017-10-30T09:13:00Z</dcterms:created>
  <dcterms:modified xsi:type="dcterms:W3CDTF">2019-09-09T08:22:59Z</dcterms:modified>
</cp:coreProperties>
</file>