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312" r:id="rId2"/>
    <p:sldId id="257" r:id="rId3"/>
    <p:sldId id="258" r:id="rId4"/>
    <p:sldId id="260" r:id="rId5"/>
    <p:sldId id="261" r:id="rId6"/>
    <p:sldId id="262" r:id="rId7"/>
    <p:sldId id="263" r:id="rId8"/>
    <p:sldId id="264" r:id="rId9"/>
    <p:sldId id="265" r:id="rId10"/>
    <p:sldId id="266" r:id="rId11"/>
    <p:sldId id="267" r:id="rId12"/>
    <p:sldId id="268" r:id="rId13"/>
    <p:sldId id="309" r:id="rId14"/>
    <p:sldId id="270" r:id="rId15"/>
    <p:sldId id="271" r:id="rId16"/>
    <p:sldId id="272" r:id="rId17"/>
    <p:sldId id="273" r:id="rId18"/>
    <p:sldId id="274" r:id="rId19"/>
    <p:sldId id="275" r:id="rId20"/>
    <p:sldId id="276" r:id="rId21"/>
    <p:sldId id="277" r:id="rId22"/>
    <p:sldId id="278" r:id="rId23"/>
    <p:sldId id="298" r:id="rId24"/>
    <p:sldId id="299" r:id="rId25"/>
    <p:sldId id="300" r:id="rId26"/>
    <p:sldId id="301" r:id="rId27"/>
    <p:sldId id="302" r:id="rId28"/>
    <p:sldId id="303" r:id="rId29"/>
    <p:sldId id="304" r:id="rId30"/>
    <p:sldId id="305" r:id="rId31"/>
    <p:sldId id="306" r:id="rId32"/>
    <p:sldId id="307" r:id="rId33"/>
    <p:sldId id="308" r:id="rId34"/>
    <p:sldId id="296" r:id="rId3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82" d="100"/>
          <a:sy n="82" d="100"/>
        </p:scale>
        <p:origin x="552" y="62"/>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1D6E20-AB99-4A7B-85D4-0998178EB236}" type="datetimeFigureOut">
              <a:rPr lang="tr-TR" smtClean="0"/>
              <a:t>16.09.2019</a:t>
            </a:fld>
            <a:endParaRPr lang="tr-TR"/>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A4A004-B223-43A0-88C4-654A2B42E898}" type="slidenum">
              <a:rPr lang="tr-TR" smtClean="0"/>
              <a:t>‹#›</a:t>
            </a:fld>
            <a:endParaRPr lang="tr-TR"/>
          </a:p>
        </p:txBody>
      </p:sp>
    </p:spTree>
    <p:extLst>
      <p:ext uri="{BB962C8B-B14F-4D97-AF65-F5344CB8AC3E}">
        <p14:creationId xmlns:p14="http://schemas.microsoft.com/office/powerpoint/2010/main" val="4253590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211273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9</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287331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416532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14515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9/16/2019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9/16/2019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9/16/2019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9/16/2019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6" cy="6856456"/>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973276" y="1420974"/>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1221581" y="154480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8973" y="1543568"/>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837319"/>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503852" y="2002696"/>
            <a:ext cx="4369153" cy="3247729"/>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983565" y="1466923"/>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304991" y="5163942"/>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09346" y="2019089"/>
            <a:ext cx="3931369" cy="32313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4848175" y="5203770"/>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373680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8" y="2046036"/>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30401" y="432007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877276"/>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8" name="Title 1">
            <a:extLst>
              <a:ext uri="{FF2B5EF4-FFF2-40B4-BE49-F238E27FC236}">
                <a16:creationId xmlns:a16="http://schemas.microsoft.com/office/drawing/2014/main" id="{B7226B80-FFF5-4E33-9752-448A16C33EC0}"/>
              </a:ext>
            </a:extLst>
          </p:cNvPr>
          <p:cNvSpPr txBox="1">
            <a:spLocks/>
          </p:cNvSpPr>
          <p:nvPr/>
        </p:nvSpPr>
        <p:spPr>
          <a:xfrm>
            <a:off x="1039549" y="1507944"/>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1907717"/>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2607290" y="1518715"/>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3954553"/>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18457" y="1671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090738"/>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03399" y="15605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830263" y="1930400"/>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470" y="3748470"/>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32660" y="1626507"/>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1856" y="1470541"/>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5300" y="1766888"/>
            <a:ext cx="9407525"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nvPr>
        </p:nvGraphicFramePr>
        <p:xfrm>
          <a:off x="702939" y="2905587"/>
          <a:ext cx="8856985" cy="3259920"/>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28044">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228044">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228044">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28243">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228044">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228044">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228044">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62720">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28243">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866568">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4400" y="152286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746740" y="1585737"/>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74675"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a:t>
            </a:r>
            <a:r>
              <a:rPr lang="tr-TR" sz="2000" b="1" dirty="0">
                <a:latin typeface="Cambria" panose="02040503050406030204" pitchFamily="18" charset="0"/>
                <a:cs typeface="Arial" panose="020B0604020202020204" pitchFamily="34" charset="0"/>
              </a:rPr>
              <a:t>yangın durdurucu malzemeler</a:t>
            </a:r>
            <a:r>
              <a:rPr lang="tr-TR" sz="2000" dirty="0">
                <a:latin typeface="Cambria" panose="02040503050406030204" pitchFamily="18" charset="0"/>
                <a:cs typeface="Arial" panose="020B0604020202020204" pitchFamily="34" charset="0"/>
              </a:rPr>
              <a:t>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3"/>
          <a:srcRect b="12499"/>
          <a:stretch/>
        </p:blipFill>
        <p:spPr>
          <a:xfrm>
            <a:off x="74431" y="1783586"/>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4"/>
          <a:srcRect t="10148" r="18807" b="18807"/>
          <a:stretch/>
        </p:blipFill>
        <p:spPr>
          <a:xfrm>
            <a:off x="108386" y="4002054"/>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5"/>
          <a:srcRect r="16187"/>
          <a:stretch/>
        </p:blipFill>
        <p:spPr>
          <a:xfrm>
            <a:off x="6331800" y="1814581"/>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6"/>
          <a:stretch>
            <a:fillRect/>
          </a:stretch>
        </p:blipFill>
        <p:spPr>
          <a:xfrm>
            <a:off x="3375720" y="1787461"/>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1314862"/>
            <a:ext cx="8439150" cy="3698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7"/>
          <a:stretch>
            <a:fillRect/>
          </a:stretch>
        </p:blipFill>
        <p:spPr>
          <a:xfrm>
            <a:off x="190542" y="1826465"/>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8"/>
          <a:stretch>
            <a:fillRect/>
          </a:stretch>
        </p:blipFill>
        <p:spPr>
          <a:xfrm rot="20790750">
            <a:off x="2250381" y="2324980"/>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9"/>
          <a:stretch>
            <a:fillRect/>
          </a:stretch>
        </p:blipFill>
        <p:spPr>
          <a:xfrm>
            <a:off x="1975530" y="2199333"/>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0" y="1300163"/>
            <a:ext cx="8439150" cy="369887"/>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nvPr>
        </p:nvGraphicFramePr>
        <p:xfrm>
          <a:off x="558800" y="1726840"/>
          <a:ext cx="9217148" cy="4450096"/>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283206"/>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60762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191861"/>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758974" y="1540636"/>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7493000" y="2644775"/>
            <a:ext cx="2409825" cy="211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577054"/>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25388"/>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2" descr="image003">
            <a:extLst>
              <a:ext uri="{FF2B5EF4-FFF2-40B4-BE49-F238E27FC236}">
                <a16:creationId xmlns:a16="http://schemas.microsoft.com/office/drawing/2014/main" id="{B797EA74-FEF5-4CBE-AD70-8A4FA03455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5766"/>
          <a:stretch/>
        </p:blipFill>
        <p:spPr bwMode="auto">
          <a:xfrm>
            <a:off x="339465" y="2071418"/>
            <a:ext cx="5168525" cy="1045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E3ECF6C-A11F-49F1-B127-B75AE15FD40B}"/>
              </a:ext>
            </a:extLst>
          </p:cNvPr>
          <p:cNvPicPr>
            <a:picLocks noChangeAspect="1"/>
          </p:cNvPicPr>
          <p:nvPr/>
        </p:nvPicPr>
        <p:blipFill>
          <a:blip r:embed="rId4"/>
          <a:stretch>
            <a:fillRect/>
          </a:stretch>
        </p:blipFill>
        <p:spPr>
          <a:xfrm>
            <a:off x="6379464" y="2071418"/>
            <a:ext cx="2798345" cy="3648248"/>
          </a:xfrm>
          <a:prstGeom prst="rect">
            <a:avLst/>
          </a:prstGeom>
          <a:ln>
            <a:solidFill>
              <a:schemeClr val="tx1"/>
            </a:solidFill>
          </a:ln>
        </p:spPr>
      </p:pic>
      <p:sp>
        <p:nvSpPr>
          <p:cNvPr id="4" name="Rechteck 28">
            <a:extLst>
              <a:ext uri="{FF2B5EF4-FFF2-40B4-BE49-F238E27FC236}">
                <a16:creationId xmlns:a16="http://schemas.microsoft.com/office/drawing/2014/main" id="{30E671D7-E27C-43D6-8A8E-5641C85012CD}"/>
              </a:ext>
            </a:extLst>
          </p:cNvPr>
          <p:cNvSpPr/>
          <p:nvPr/>
        </p:nvSpPr>
        <p:spPr>
          <a:xfrm>
            <a:off x="339464" y="3873395"/>
            <a:ext cx="5168525" cy="1846271"/>
          </a:xfrm>
          <a:prstGeom prst="rect">
            <a:avLst/>
          </a:prstGeom>
          <a:ln>
            <a:solidFill>
              <a:schemeClr val="tx1"/>
            </a:solidFill>
          </a:ln>
        </p:spPr>
        <p:txBody>
          <a:bodyPr vert="horz" lIns="144000" tIns="144000" rIns="0" bIns="0" rtlCol="0">
            <a:no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Uygulama Esasları</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Uygunluk Kriterleri </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İlgili standartlar</a:t>
            </a:r>
          </a:p>
        </p:txBody>
      </p:sp>
      <p:sp>
        <p:nvSpPr>
          <p:cNvPr id="5" name="Rectangle 4">
            <a:extLst>
              <a:ext uri="{FF2B5EF4-FFF2-40B4-BE49-F238E27FC236}">
                <a16:creationId xmlns:a16="http://schemas.microsoft.com/office/drawing/2014/main" id="{381A3EC9-399D-4AD2-A408-144973F494F9}"/>
              </a:ext>
            </a:extLst>
          </p:cNvPr>
          <p:cNvSpPr/>
          <p:nvPr/>
        </p:nvSpPr>
        <p:spPr>
          <a:xfrm>
            <a:off x="3106778" y="1434293"/>
            <a:ext cx="4155818" cy="461665"/>
          </a:xfrm>
          <a:prstGeom prst="rect">
            <a:avLst/>
          </a:prstGeom>
        </p:spPr>
        <p:txBody>
          <a:bodyPr wrap="none">
            <a:spAutoFit/>
          </a:bodyPr>
          <a:lstStyle/>
          <a:p>
            <a:pPr algn="ctr" fontAlgn="auto">
              <a:spcAft>
                <a:spcPts val="0"/>
              </a:spcAft>
            </a:pPr>
            <a:r>
              <a:rPr lang="tr-TR" altLang="en-US" sz="2400" b="1" dirty="0">
                <a:solidFill>
                  <a:srgbClr val="000000"/>
                </a:solidFill>
                <a:latin typeface="Cambria" panose="02040503050406030204" pitchFamily="18" charset="0"/>
              </a:rPr>
              <a:t>Güncel Resmi Düzenlemeler</a:t>
            </a:r>
            <a:endParaRPr lang="en-GB" altLang="en-US" sz="2400" b="1" dirty="0">
              <a:solidFill>
                <a:srgbClr val="000000"/>
              </a:solidFill>
              <a:latin typeface="Cambria" panose="02040503050406030204" pitchFamily="18" charset="0"/>
            </a:endParaRPr>
          </a:p>
        </p:txBody>
      </p:sp>
      <p:sp>
        <p:nvSpPr>
          <p:cNvPr id="6" name="Rectangle 5">
            <a:extLst>
              <a:ext uri="{FF2B5EF4-FFF2-40B4-BE49-F238E27FC236}">
                <a16:creationId xmlns:a16="http://schemas.microsoft.com/office/drawing/2014/main" id="{D48422A5-A6AC-4A7C-A7AD-AF3E5BC8EFBF}"/>
              </a:ext>
            </a:extLst>
          </p:cNvPr>
          <p:cNvSpPr/>
          <p:nvPr/>
        </p:nvSpPr>
        <p:spPr>
          <a:xfrm>
            <a:off x="6762586" y="5652303"/>
            <a:ext cx="3135085" cy="335156"/>
          </a:xfrm>
          <a:prstGeom prst="rect">
            <a:avLst/>
          </a:prstGeom>
        </p:spPr>
        <p:txBody>
          <a:bodyPr wrap="square">
            <a:spAutoFit/>
          </a:bodyPr>
          <a:lstStyle/>
          <a:p>
            <a:pPr defTabSz="1219170">
              <a:lnSpc>
                <a:spcPct val="150000"/>
              </a:lnSpc>
              <a:spcBef>
                <a:spcPts val="1000"/>
              </a:spcBef>
              <a:buClr>
                <a:srgbClr val="C00000"/>
              </a:buClr>
            </a:pPr>
            <a:r>
              <a:rPr lang="tr-TR" sz="1200" dirty="0">
                <a:solidFill>
                  <a:sysClr val="windowText" lastClr="000000"/>
                </a:solidFill>
                <a:latin typeface="Arial"/>
              </a:rPr>
              <a:t>Son Güncelleme 31.01.2019</a:t>
            </a:r>
            <a:endParaRPr lang="en-US" sz="1200" dirty="0">
              <a:solidFill>
                <a:sysClr val="windowText" lastClr="000000"/>
              </a:solidFill>
              <a:latin typeface="Arial"/>
            </a:endParaRPr>
          </a:p>
        </p:txBody>
      </p:sp>
    </p:spTree>
    <p:extLst>
      <p:ext uri="{BB962C8B-B14F-4D97-AF65-F5344CB8AC3E}">
        <p14:creationId xmlns:p14="http://schemas.microsoft.com/office/powerpoint/2010/main" val="3968211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F72348-F066-4026-8EEC-323A6C5BD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194" y="2024743"/>
            <a:ext cx="4340958" cy="3258692"/>
          </a:xfrm>
          <a:prstGeom prst="rect">
            <a:avLst/>
          </a:prstGeom>
        </p:spPr>
      </p:pic>
      <p:sp>
        <p:nvSpPr>
          <p:cNvPr id="3" name="Rectangle 2">
            <a:extLst>
              <a:ext uri="{FF2B5EF4-FFF2-40B4-BE49-F238E27FC236}">
                <a16:creationId xmlns:a16="http://schemas.microsoft.com/office/drawing/2014/main" id="{07024661-384B-4177-86C5-513FB4C3011F}"/>
              </a:ext>
            </a:extLst>
          </p:cNvPr>
          <p:cNvSpPr/>
          <p:nvPr/>
        </p:nvSpPr>
        <p:spPr>
          <a:xfrm>
            <a:off x="5350330" y="2233187"/>
            <a:ext cx="4045598" cy="3257302"/>
          </a:xfrm>
          <a:prstGeom prst="rect">
            <a:avLst/>
          </a:prstGeom>
        </p:spPr>
        <p:txBody>
          <a:bodyPr wrap="square">
            <a:sp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Yapılarınızın tasarımı esnasında yangın yalıtımı konusuna dikkat ediyor musunuz?</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Doğru malzeme seçiyor ve sahada uygulama kontrolü yapıyor munuz? </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Denetim ve bakım mekanizmanız var mı?</a:t>
            </a:r>
          </a:p>
        </p:txBody>
      </p:sp>
      <p:sp>
        <p:nvSpPr>
          <p:cNvPr id="4" name="Unvan 1">
            <a:extLst>
              <a:ext uri="{FF2B5EF4-FFF2-40B4-BE49-F238E27FC236}">
                <a16:creationId xmlns:a16="http://schemas.microsoft.com/office/drawing/2014/main" id="{9C9F5F9A-60AC-4076-A4BA-D7D28634973E}"/>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Sorularınız / Sorularımız</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93699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3">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08989" y="149542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0"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84100" y="141892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899908"/>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934342" y="1372342"/>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0" y="1831975"/>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400800" y="2078720"/>
            <a:ext cx="2758720" cy="2368865"/>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459878" y="4365480"/>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2306</Words>
  <Application>Microsoft Office PowerPoint</Application>
  <PresentationFormat>Custom</PresentationFormat>
  <Paragraphs>224</Paragraphs>
  <Slides>34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 Narrow</vt:lpstr>
      <vt:lpstr>Calibri</vt:lpstr>
      <vt:lpstr>Cambria</vt:lpstr>
      <vt:lpstr>Times New Roman</vt:lpstr>
      <vt:lpstr>Wingdings</vt:lpstr>
      <vt:lpstr>Office Theme</vt:lpstr>
      <vt:lpstr>PowerPoint Presentation</vt:lpstr>
      <vt:lpstr>PowerPoint Presentation</vt:lpstr>
      <vt:lpstr>Yangının Tanımı ve Yanma Üçgeni</vt:lpstr>
      <vt:lpstr>PowerPoint Presentation</vt:lpstr>
      <vt:lpstr>Yangına Tepki Sınıfı</vt:lpstr>
      <vt:lpstr>Yangına Tepki Sınıfları</vt:lpstr>
      <vt:lpstr>Yangına Dayanıklılık Sınıfları</vt:lpstr>
      <vt:lpstr>Yangına Dayanıklılık Sınıfları</vt:lpstr>
      <vt:lpstr>PowerPoint Presentation</vt:lpstr>
      <vt:lpstr>Yangından Korunma Önlemleri</vt:lpstr>
      <vt:lpstr>Tasarım Esasları – Yapı Malzemeleri Yönetmeliği 305/2011/EU</vt:lpstr>
      <vt:lpstr>Taşıyıcı Sistemler için Asgari Yangına Dayanım Süreleri</vt:lpstr>
      <vt:lpstr>PowerPoint Presentation</vt:lpstr>
      <vt:lpstr>PowerPoint Presentation</vt:lpstr>
      <vt:lpstr>PowerPoint Presentation</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Presentation</vt:lpstr>
      <vt:lpstr>PowerPoint Presentation</vt:lpstr>
      <vt:lpstr>PowerPoint Presentation</vt:lpstr>
      <vt:lpstr>Dış Duvar/Cephelerde yangın güvenliği</vt:lpstr>
      <vt:lpstr>Dış cephelerde kullanılan malzemelerin yangına karşı tepki sınıfları Binaların Yangından Korunması Hakkındaki Yönetmelik’e uygun olmalıdır.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Yucel, Onur</cp:lastModifiedBy>
  <cp:revision>28</cp:revision>
  <dcterms:created xsi:type="dcterms:W3CDTF">2017-10-30T09:13:00Z</dcterms:created>
  <dcterms:modified xsi:type="dcterms:W3CDTF">2019-09-16T09:07:06Z</dcterms:modified>
</cp:coreProperties>
</file>