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318" r:id="rId2"/>
    <p:sldId id="319" r:id="rId3"/>
    <p:sldId id="317" r:id="rId4"/>
    <p:sldId id="314" r:id="rId5"/>
    <p:sldId id="315" r:id="rId6"/>
    <p:sldId id="267" r:id="rId7"/>
    <p:sldId id="320" r:id="rId8"/>
    <p:sldId id="268" r:id="rId9"/>
    <p:sldId id="310" r:id="rId10"/>
    <p:sldId id="269" r:id="rId11"/>
    <p:sldId id="288" r:id="rId12"/>
    <p:sldId id="289" r:id="rId13"/>
    <p:sldId id="274" r:id="rId14"/>
    <p:sldId id="295" r:id="rId15"/>
    <p:sldId id="296" r:id="rId16"/>
    <p:sldId id="308" r:id="rId17"/>
    <p:sldId id="297" r:id="rId18"/>
    <p:sldId id="298" r:id="rId19"/>
    <p:sldId id="299" r:id="rId20"/>
    <p:sldId id="277" r:id="rId21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218" y="72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3" d="100"/>
        <a:sy n="8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4FD68D-61C9-4170-A40E-92538CC21B3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40D31D8-8839-4B3B-B73B-C3657A779718}">
      <dgm:prSet phldrT="[Metin]"/>
      <dgm:spPr/>
      <dgm:t>
        <a:bodyPr/>
        <a:lstStyle/>
        <a:p>
          <a:r>
            <a:rPr lang="tr-TR" dirty="0" smtClean="0"/>
            <a:t>Su Yalıtımı</a:t>
          </a:r>
          <a:endParaRPr lang="tr-TR" dirty="0"/>
        </a:p>
      </dgm:t>
    </dgm:pt>
    <dgm:pt modelId="{ACE06B93-2FEC-46D7-A425-1D21756CC205}" type="parTrans" cxnId="{0C679F90-F9A8-4D56-A0C8-01AD6DEDA57D}">
      <dgm:prSet/>
      <dgm:spPr/>
      <dgm:t>
        <a:bodyPr/>
        <a:lstStyle/>
        <a:p>
          <a:endParaRPr lang="tr-TR"/>
        </a:p>
      </dgm:t>
    </dgm:pt>
    <dgm:pt modelId="{6EF11D47-C0E9-4EA9-B6E5-71824A724D6C}" type="sibTrans" cxnId="{0C679F90-F9A8-4D56-A0C8-01AD6DEDA57D}">
      <dgm:prSet/>
      <dgm:spPr/>
      <dgm:t>
        <a:bodyPr/>
        <a:lstStyle/>
        <a:p>
          <a:endParaRPr lang="tr-TR"/>
        </a:p>
      </dgm:t>
    </dgm:pt>
    <dgm:pt modelId="{FB31DB1E-9789-4FC6-B194-7E99EB4B95D4}" type="asst">
      <dgm:prSet phldrT="[Metin]"/>
      <dgm:spPr/>
      <dgm:t>
        <a:bodyPr/>
        <a:lstStyle/>
        <a:p>
          <a:r>
            <a:rPr lang="tr-TR" dirty="0" smtClean="0"/>
            <a:t>Drenaj</a:t>
          </a:r>
          <a:endParaRPr lang="tr-TR" dirty="0"/>
        </a:p>
      </dgm:t>
    </dgm:pt>
    <dgm:pt modelId="{4AD8BA1D-CF38-47C8-9511-E6A5A5B7545D}" type="parTrans" cxnId="{1A61132C-E4A8-4F02-A90A-1DE1D7CA048F}">
      <dgm:prSet/>
      <dgm:spPr/>
      <dgm:t>
        <a:bodyPr/>
        <a:lstStyle/>
        <a:p>
          <a:endParaRPr lang="tr-TR"/>
        </a:p>
      </dgm:t>
    </dgm:pt>
    <dgm:pt modelId="{060ED2F2-BB33-4620-9325-72991D6622F5}" type="sibTrans" cxnId="{1A61132C-E4A8-4F02-A90A-1DE1D7CA048F}">
      <dgm:prSet/>
      <dgm:spPr/>
      <dgm:t>
        <a:bodyPr/>
        <a:lstStyle/>
        <a:p>
          <a:endParaRPr lang="tr-TR"/>
        </a:p>
      </dgm:t>
    </dgm:pt>
    <dgm:pt modelId="{323A1396-1E89-448C-B5EC-099F1019DAAC}">
      <dgm:prSet phldrT="[Metin]"/>
      <dgm:spPr/>
      <dgm:t>
        <a:bodyPr/>
        <a:lstStyle/>
        <a:p>
          <a:r>
            <a:rPr lang="tr-TR" dirty="0" smtClean="0"/>
            <a:t>Yapısal</a:t>
          </a:r>
          <a:endParaRPr lang="tr-TR" dirty="0"/>
        </a:p>
      </dgm:t>
    </dgm:pt>
    <dgm:pt modelId="{69B4AB89-F21A-4434-8047-48061EEB9682}" type="parTrans" cxnId="{0CE62832-6F73-4102-965D-A414B431A374}">
      <dgm:prSet/>
      <dgm:spPr/>
      <dgm:t>
        <a:bodyPr/>
        <a:lstStyle/>
        <a:p>
          <a:endParaRPr lang="tr-TR"/>
        </a:p>
      </dgm:t>
    </dgm:pt>
    <dgm:pt modelId="{896DD991-8FF1-47A4-A698-015D30990E37}" type="sibTrans" cxnId="{0CE62832-6F73-4102-965D-A414B431A374}">
      <dgm:prSet/>
      <dgm:spPr/>
      <dgm:t>
        <a:bodyPr/>
        <a:lstStyle/>
        <a:p>
          <a:endParaRPr lang="tr-TR"/>
        </a:p>
      </dgm:t>
    </dgm:pt>
    <dgm:pt modelId="{A08C122F-7141-4A7F-AD1F-DAEBC80EBE15}">
      <dgm:prSet phldrT="[Metin]"/>
      <dgm:spPr/>
      <dgm:t>
        <a:bodyPr/>
        <a:lstStyle/>
        <a:p>
          <a:r>
            <a:rPr lang="tr-TR" dirty="0" smtClean="0"/>
            <a:t>Yüzeysel</a:t>
          </a:r>
          <a:endParaRPr lang="tr-TR" dirty="0"/>
        </a:p>
      </dgm:t>
    </dgm:pt>
    <dgm:pt modelId="{FD3F6729-451B-4426-BEB3-151D6E89A8DC}" type="parTrans" cxnId="{16BF00F4-F14B-401F-BDE6-670A00645588}">
      <dgm:prSet/>
      <dgm:spPr/>
      <dgm:t>
        <a:bodyPr/>
        <a:lstStyle/>
        <a:p>
          <a:endParaRPr lang="tr-TR"/>
        </a:p>
      </dgm:t>
    </dgm:pt>
    <dgm:pt modelId="{136FBB9D-7980-446B-B1DD-ACE1BA8A89F5}" type="sibTrans" cxnId="{16BF00F4-F14B-401F-BDE6-670A00645588}">
      <dgm:prSet/>
      <dgm:spPr/>
      <dgm:t>
        <a:bodyPr/>
        <a:lstStyle/>
        <a:p>
          <a:endParaRPr lang="tr-TR"/>
        </a:p>
      </dgm:t>
    </dgm:pt>
    <dgm:pt modelId="{FF5E49EF-F47E-4DDA-B002-0D114E8DBEB3}" type="pres">
      <dgm:prSet presAssocID="{054FD68D-61C9-4170-A40E-92538CC21B3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30E31E8E-5294-4E90-915A-CFF1ABD204A1}" type="pres">
      <dgm:prSet presAssocID="{540D31D8-8839-4B3B-B73B-C3657A779718}" presName="hierRoot1" presStyleCnt="0">
        <dgm:presLayoutVars>
          <dgm:hierBranch val="init"/>
        </dgm:presLayoutVars>
      </dgm:prSet>
      <dgm:spPr/>
    </dgm:pt>
    <dgm:pt modelId="{43C0FE47-8742-4029-8A05-B83CF8ACB952}" type="pres">
      <dgm:prSet presAssocID="{540D31D8-8839-4B3B-B73B-C3657A779718}" presName="rootComposite1" presStyleCnt="0"/>
      <dgm:spPr/>
    </dgm:pt>
    <dgm:pt modelId="{D36C430E-1CEE-445B-AB20-E2F8FB2272FA}" type="pres">
      <dgm:prSet presAssocID="{540D31D8-8839-4B3B-B73B-C3657A779718}" presName="rootText1" presStyleLbl="node0" presStyleIdx="0" presStyleCnt="1" custScaleX="11835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2F59B264-A226-41EE-A6BD-F8FCF646F4EC}" type="pres">
      <dgm:prSet presAssocID="{540D31D8-8839-4B3B-B73B-C3657A779718}" presName="rootConnector1" presStyleLbl="node1" presStyleIdx="0" presStyleCnt="0"/>
      <dgm:spPr/>
      <dgm:t>
        <a:bodyPr/>
        <a:lstStyle/>
        <a:p>
          <a:endParaRPr lang="tr-TR"/>
        </a:p>
      </dgm:t>
    </dgm:pt>
    <dgm:pt modelId="{51C4516A-4A76-434C-8728-5B86D1B701EF}" type="pres">
      <dgm:prSet presAssocID="{540D31D8-8839-4B3B-B73B-C3657A779718}" presName="hierChild2" presStyleCnt="0"/>
      <dgm:spPr/>
    </dgm:pt>
    <dgm:pt modelId="{1FED4C23-DC6F-414D-AA09-9B69981F49AF}" type="pres">
      <dgm:prSet presAssocID="{69B4AB89-F21A-4434-8047-48061EEB9682}" presName="Name37" presStyleLbl="parChTrans1D2" presStyleIdx="0" presStyleCnt="3"/>
      <dgm:spPr/>
      <dgm:t>
        <a:bodyPr/>
        <a:lstStyle/>
        <a:p>
          <a:endParaRPr lang="tr-TR"/>
        </a:p>
      </dgm:t>
    </dgm:pt>
    <dgm:pt modelId="{294DC275-82C6-4AAA-A227-5EB70CBCAEE9}" type="pres">
      <dgm:prSet presAssocID="{323A1396-1E89-448C-B5EC-099F1019DAAC}" presName="hierRoot2" presStyleCnt="0">
        <dgm:presLayoutVars>
          <dgm:hierBranch val="init"/>
        </dgm:presLayoutVars>
      </dgm:prSet>
      <dgm:spPr/>
    </dgm:pt>
    <dgm:pt modelId="{8A969E17-5798-4EDB-9128-677C803277CE}" type="pres">
      <dgm:prSet presAssocID="{323A1396-1E89-448C-B5EC-099F1019DAAC}" presName="rootComposite" presStyleCnt="0"/>
      <dgm:spPr/>
    </dgm:pt>
    <dgm:pt modelId="{2B711518-2C4E-4196-A26D-3375A6C97FA7}" type="pres">
      <dgm:prSet presAssocID="{323A1396-1E89-448C-B5EC-099F1019DAAC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513BA843-BD0E-4EB2-BF3B-83A94D4D9D7B}" type="pres">
      <dgm:prSet presAssocID="{323A1396-1E89-448C-B5EC-099F1019DAAC}" presName="rootConnector" presStyleLbl="node2" presStyleIdx="0" presStyleCnt="2"/>
      <dgm:spPr/>
      <dgm:t>
        <a:bodyPr/>
        <a:lstStyle/>
        <a:p>
          <a:endParaRPr lang="tr-TR"/>
        </a:p>
      </dgm:t>
    </dgm:pt>
    <dgm:pt modelId="{41C6C2DA-CC34-4810-8140-A948CE201C24}" type="pres">
      <dgm:prSet presAssocID="{323A1396-1E89-448C-B5EC-099F1019DAAC}" presName="hierChild4" presStyleCnt="0"/>
      <dgm:spPr/>
    </dgm:pt>
    <dgm:pt modelId="{C27B37D7-6CC1-40F7-B993-B06D5A0AADB3}" type="pres">
      <dgm:prSet presAssocID="{323A1396-1E89-448C-B5EC-099F1019DAAC}" presName="hierChild5" presStyleCnt="0"/>
      <dgm:spPr/>
    </dgm:pt>
    <dgm:pt modelId="{4C315CD9-FA79-4731-97E1-EF0959B7600C}" type="pres">
      <dgm:prSet presAssocID="{FD3F6729-451B-4426-BEB3-151D6E89A8DC}" presName="Name37" presStyleLbl="parChTrans1D2" presStyleIdx="1" presStyleCnt="3"/>
      <dgm:spPr/>
      <dgm:t>
        <a:bodyPr/>
        <a:lstStyle/>
        <a:p>
          <a:endParaRPr lang="tr-TR"/>
        </a:p>
      </dgm:t>
    </dgm:pt>
    <dgm:pt modelId="{E7D19A29-55A5-4DDB-BA87-5BB323DEE78D}" type="pres">
      <dgm:prSet presAssocID="{A08C122F-7141-4A7F-AD1F-DAEBC80EBE15}" presName="hierRoot2" presStyleCnt="0">
        <dgm:presLayoutVars>
          <dgm:hierBranch val="init"/>
        </dgm:presLayoutVars>
      </dgm:prSet>
      <dgm:spPr/>
    </dgm:pt>
    <dgm:pt modelId="{984E33E6-766F-4881-B524-8035DF753FF8}" type="pres">
      <dgm:prSet presAssocID="{A08C122F-7141-4A7F-AD1F-DAEBC80EBE15}" presName="rootComposite" presStyleCnt="0"/>
      <dgm:spPr/>
    </dgm:pt>
    <dgm:pt modelId="{84D6C3CF-B78B-4E73-8BA5-3E7559D19992}" type="pres">
      <dgm:prSet presAssocID="{A08C122F-7141-4A7F-AD1F-DAEBC80EBE15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AE977E54-ECAD-4D8B-932D-2C92EFE3146D}" type="pres">
      <dgm:prSet presAssocID="{A08C122F-7141-4A7F-AD1F-DAEBC80EBE15}" presName="rootConnector" presStyleLbl="node2" presStyleIdx="1" presStyleCnt="2"/>
      <dgm:spPr/>
      <dgm:t>
        <a:bodyPr/>
        <a:lstStyle/>
        <a:p>
          <a:endParaRPr lang="tr-TR"/>
        </a:p>
      </dgm:t>
    </dgm:pt>
    <dgm:pt modelId="{6646ED86-485B-43F2-B55B-128322338F6B}" type="pres">
      <dgm:prSet presAssocID="{A08C122F-7141-4A7F-AD1F-DAEBC80EBE15}" presName="hierChild4" presStyleCnt="0"/>
      <dgm:spPr/>
    </dgm:pt>
    <dgm:pt modelId="{236C1AAC-46FB-42E8-8523-E33DC05625B7}" type="pres">
      <dgm:prSet presAssocID="{A08C122F-7141-4A7F-AD1F-DAEBC80EBE15}" presName="hierChild5" presStyleCnt="0"/>
      <dgm:spPr/>
    </dgm:pt>
    <dgm:pt modelId="{9A72CCBB-EAD9-4A66-B09F-F62DD26834F0}" type="pres">
      <dgm:prSet presAssocID="{540D31D8-8839-4B3B-B73B-C3657A779718}" presName="hierChild3" presStyleCnt="0"/>
      <dgm:spPr/>
    </dgm:pt>
    <dgm:pt modelId="{EA956784-4356-4C7F-91AA-FA71FCD2282B}" type="pres">
      <dgm:prSet presAssocID="{4AD8BA1D-CF38-47C8-9511-E6A5A5B7545D}" presName="Name111" presStyleLbl="parChTrans1D2" presStyleIdx="2" presStyleCnt="3"/>
      <dgm:spPr/>
      <dgm:t>
        <a:bodyPr/>
        <a:lstStyle/>
        <a:p>
          <a:endParaRPr lang="tr-TR"/>
        </a:p>
      </dgm:t>
    </dgm:pt>
    <dgm:pt modelId="{A3602CB2-05E6-4F11-B05B-46118A524A62}" type="pres">
      <dgm:prSet presAssocID="{FB31DB1E-9789-4FC6-B194-7E99EB4B95D4}" presName="hierRoot3" presStyleCnt="0">
        <dgm:presLayoutVars>
          <dgm:hierBranch val="init"/>
        </dgm:presLayoutVars>
      </dgm:prSet>
      <dgm:spPr/>
    </dgm:pt>
    <dgm:pt modelId="{E2230E5C-B1B2-404E-A161-B84E994B770F}" type="pres">
      <dgm:prSet presAssocID="{FB31DB1E-9789-4FC6-B194-7E99EB4B95D4}" presName="rootComposite3" presStyleCnt="0"/>
      <dgm:spPr/>
    </dgm:pt>
    <dgm:pt modelId="{01C8496A-052E-43C6-8341-687E18B86CD0}" type="pres">
      <dgm:prSet presAssocID="{FB31DB1E-9789-4FC6-B194-7E99EB4B95D4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B649E02-FC0D-4745-A61C-54190A80445C}" type="pres">
      <dgm:prSet presAssocID="{FB31DB1E-9789-4FC6-B194-7E99EB4B95D4}" presName="rootConnector3" presStyleLbl="asst1" presStyleIdx="0" presStyleCnt="1"/>
      <dgm:spPr/>
      <dgm:t>
        <a:bodyPr/>
        <a:lstStyle/>
        <a:p>
          <a:endParaRPr lang="tr-TR"/>
        </a:p>
      </dgm:t>
    </dgm:pt>
    <dgm:pt modelId="{E6EB478A-96B2-49AC-BCC2-BB16DF89B47A}" type="pres">
      <dgm:prSet presAssocID="{FB31DB1E-9789-4FC6-B194-7E99EB4B95D4}" presName="hierChild6" presStyleCnt="0"/>
      <dgm:spPr/>
    </dgm:pt>
    <dgm:pt modelId="{8A3B5EF0-102C-421B-AF49-DE050CFA2ABB}" type="pres">
      <dgm:prSet presAssocID="{FB31DB1E-9789-4FC6-B194-7E99EB4B95D4}" presName="hierChild7" presStyleCnt="0"/>
      <dgm:spPr/>
    </dgm:pt>
  </dgm:ptLst>
  <dgm:cxnLst>
    <dgm:cxn modelId="{939E4A64-667C-4828-8C1C-A046A8C95EBF}" type="presOf" srcId="{054FD68D-61C9-4170-A40E-92538CC21B3A}" destId="{FF5E49EF-F47E-4DDA-B002-0D114E8DBEB3}" srcOrd="0" destOrd="0" presId="urn:microsoft.com/office/officeart/2005/8/layout/orgChart1"/>
    <dgm:cxn modelId="{D79AB05A-412D-4B57-9BEC-95575A253749}" type="presOf" srcId="{FB31DB1E-9789-4FC6-B194-7E99EB4B95D4}" destId="{01C8496A-052E-43C6-8341-687E18B86CD0}" srcOrd="0" destOrd="0" presId="urn:microsoft.com/office/officeart/2005/8/layout/orgChart1"/>
    <dgm:cxn modelId="{0CE62832-6F73-4102-965D-A414B431A374}" srcId="{540D31D8-8839-4B3B-B73B-C3657A779718}" destId="{323A1396-1E89-448C-B5EC-099F1019DAAC}" srcOrd="1" destOrd="0" parTransId="{69B4AB89-F21A-4434-8047-48061EEB9682}" sibTransId="{896DD991-8FF1-47A4-A698-015D30990E37}"/>
    <dgm:cxn modelId="{D3182902-4E80-4804-8048-ECF52BC7F230}" type="presOf" srcId="{A08C122F-7141-4A7F-AD1F-DAEBC80EBE15}" destId="{AE977E54-ECAD-4D8B-932D-2C92EFE3146D}" srcOrd="1" destOrd="0" presId="urn:microsoft.com/office/officeart/2005/8/layout/orgChart1"/>
    <dgm:cxn modelId="{26429752-30F2-4B7B-8A12-D1A2ADD96437}" type="presOf" srcId="{540D31D8-8839-4B3B-B73B-C3657A779718}" destId="{D36C430E-1CEE-445B-AB20-E2F8FB2272FA}" srcOrd="0" destOrd="0" presId="urn:microsoft.com/office/officeart/2005/8/layout/orgChart1"/>
    <dgm:cxn modelId="{532D01A8-8AEA-4411-B8F4-BE69B452AF8A}" type="presOf" srcId="{69B4AB89-F21A-4434-8047-48061EEB9682}" destId="{1FED4C23-DC6F-414D-AA09-9B69981F49AF}" srcOrd="0" destOrd="0" presId="urn:microsoft.com/office/officeart/2005/8/layout/orgChart1"/>
    <dgm:cxn modelId="{9F700D35-F07D-4058-8317-B952D2E93753}" type="presOf" srcId="{A08C122F-7141-4A7F-AD1F-DAEBC80EBE15}" destId="{84D6C3CF-B78B-4E73-8BA5-3E7559D19992}" srcOrd="0" destOrd="0" presId="urn:microsoft.com/office/officeart/2005/8/layout/orgChart1"/>
    <dgm:cxn modelId="{28797BF4-7CAB-4C8F-92EF-85BA38D426C2}" type="presOf" srcId="{540D31D8-8839-4B3B-B73B-C3657A779718}" destId="{2F59B264-A226-41EE-A6BD-F8FCF646F4EC}" srcOrd="1" destOrd="0" presId="urn:microsoft.com/office/officeart/2005/8/layout/orgChart1"/>
    <dgm:cxn modelId="{56A38237-B120-42CA-9CB0-7E61B7FD9572}" type="presOf" srcId="{4AD8BA1D-CF38-47C8-9511-E6A5A5B7545D}" destId="{EA956784-4356-4C7F-91AA-FA71FCD2282B}" srcOrd="0" destOrd="0" presId="urn:microsoft.com/office/officeart/2005/8/layout/orgChart1"/>
    <dgm:cxn modelId="{7FCE9770-8C65-4ACD-8902-F287586E1C27}" type="presOf" srcId="{323A1396-1E89-448C-B5EC-099F1019DAAC}" destId="{513BA843-BD0E-4EB2-BF3B-83A94D4D9D7B}" srcOrd="1" destOrd="0" presId="urn:microsoft.com/office/officeart/2005/8/layout/orgChart1"/>
    <dgm:cxn modelId="{0C679F90-F9A8-4D56-A0C8-01AD6DEDA57D}" srcId="{054FD68D-61C9-4170-A40E-92538CC21B3A}" destId="{540D31D8-8839-4B3B-B73B-C3657A779718}" srcOrd="0" destOrd="0" parTransId="{ACE06B93-2FEC-46D7-A425-1D21756CC205}" sibTransId="{6EF11D47-C0E9-4EA9-B6E5-71824A724D6C}"/>
    <dgm:cxn modelId="{E2BE6BDC-0381-4AF7-91AF-DCE07A4048A1}" type="presOf" srcId="{FB31DB1E-9789-4FC6-B194-7E99EB4B95D4}" destId="{6B649E02-FC0D-4745-A61C-54190A80445C}" srcOrd="1" destOrd="0" presId="urn:microsoft.com/office/officeart/2005/8/layout/orgChart1"/>
    <dgm:cxn modelId="{1A61132C-E4A8-4F02-A90A-1DE1D7CA048F}" srcId="{540D31D8-8839-4B3B-B73B-C3657A779718}" destId="{FB31DB1E-9789-4FC6-B194-7E99EB4B95D4}" srcOrd="0" destOrd="0" parTransId="{4AD8BA1D-CF38-47C8-9511-E6A5A5B7545D}" sibTransId="{060ED2F2-BB33-4620-9325-72991D6622F5}"/>
    <dgm:cxn modelId="{5D082FC7-3350-453F-B082-226E54431001}" type="presOf" srcId="{323A1396-1E89-448C-B5EC-099F1019DAAC}" destId="{2B711518-2C4E-4196-A26D-3375A6C97FA7}" srcOrd="0" destOrd="0" presId="urn:microsoft.com/office/officeart/2005/8/layout/orgChart1"/>
    <dgm:cxn modelId="{60DD9026-BAEA-4978-A947-BA4123F4528E}" type="presOf" srcId="{FD3F6729-451B-4426-BEB3-151D6E89A8DC}" destId="{4C315CD9-FA79-4731-97E1-EF0959B7600C}" srcOrd="0" destOrd="0" presId="urn:microsoft.com/office/officeart/2005/8/layout/orgChart1"/>
    <dgm:cxn modelId="{16BF00F4-F14B-401F-BDE6-670A00645588}" srcId="{540D31D8-8839-4B3B-B73B-C3657A779718}" destId="{A08C122F-7141-4A7F-AD1F-DAEBC80EBE15}" srcOrd="2" destOrd="0" parTransId="{FD3F6729-451B-4426-BEB3-151D6E89A8DC}" sibTransId="{136FBB9D-7980-446B-B1DD-ACE1BA8A89F5}"/>
    <dgm:cxn modelId="{B9318A91-065F-472B-BE38-F4D681F5BE67}" type="presParOf" srcId="{FF5E49EF-F47E-4DDA-B002-0D114E8DBEB3}" destId="{30E31E8E-5294-4E90-915A-CFF1ABD204A1}" srcOrd="0" destOrd="0" presId="urn:microsoft.com/office/officeart/2005/8/layout/orgChart1"/>
    <dgm:cxn modelId="{9F38C0C8-3D82-4E2C-85AE-A6224005242E}" type="presParOf" srcId="{30E31E8E-5294-4E90-915A-CFF1ABD204A1}" destId="{43C0FE47-8742-4029-8A05-B83CF8ACB952}" srcOrd="0" destOrd="0" presId="urn:microsoft.com/office/officeart/2005/8/layout/orgChart1"/>
    <dgm:cxn modelId="{5B3E6CC6-6561-4822-95EB-DE22D0DBBE47}" type="presParOf" srcId="{43C0FE47-8742-4029-8A05-B83CF8ACB952}" destId="{D36C430E-1CEE-445B-AB20-E2F8FB2272FA}" srcOrd="0" destOrd="0" presId="urn:microsoft.com/office/officeart/2005/8/layout/orgChart1"/>
    <dgm:cxn modelId="{DE945B9B-ECA8-4E5C-A98A-160D5BBD0069}" type="presParOf" srcId="{43C0FE47-8742-4029-8A05-B83CF8ACB952}" destId="{2F59B264-A226-41EE-A6BD-F8FCF646F4EC}" srcOrd="1" destOrd="0" presId="urn:microsoft.com/office/officeart/2005/8/layout/orgChart1"/>
    <dgm:cxn modelId="{877E8B9A-9081-4A60-8C5E-39F67CACC782}" type="presParOf" srcId="{30E31E8E-5294-4E90-915A-CFF1ABD204A1}" destId="{51C4516A-4A76-434C-8728-5B86D1B701EF}" srcOrd="1" destOrd="0" presId="urn:microsoft.com/office/officeart/2005/8/layout/orgChart1"/>
    <dgm:cxn modelId="{8EB78DE6-6E81-4B1B-84DB-DB5D14C03ADF}" type="presParOf" srcId="{51C4516A-4A76-434C-8728-5B86D1B701EF}" destId="{1FED4C23-DC6F-414D-AA09-9B69981F49AF}" srcOrd="0" destOrd="0" presId="urn:microsoft.com/office/officeart/2005/8/layout/orgChart1"/>
    <dgm:cxn modelId="{B4BD3909-71AE-43EB-8207-D48CF61A77E9}" type="presParOf" srcId="{51C4516A-4A76-434C-8728-5B86D1B701EF}" destId="{294DC275-82C6-4AAA-A227-5EB70CBCAEE9}" srcOrd="1" destOrd="0" presId="urn:microsoft.com/office/officeart/2005/8/layout/orgChart1"/>
    <dgm:cxn modelId="{D4817921-A7F0-472B-B536-7258A4574E9A}" type="presParOf" srcId="{294DC275-82C6-4AAA-A227-5EB70CBCAEE9}" destId="{8A969E17-5798-4EDB-9128-677C803277CE}" srcOrd="0" destOrd="0" presId="urn:microsoft.com/office/officeart/2005/8/layout/orgChart1"/>
    <dgm:cxn modelId="{EBF6684F-92A1-459C-9567-E950DE7FC32A}" type="presParOf" srcId="{8A969E17-5798-4EDB-9128-677C803277CE}" destId="{2B711518-2C4E-4196-A26D-3375A6C97FA7}" srcOrd="0" destOrd="0" presId="urn:microsoft.com/office/officeart/2005/8/layout/orgChart1"/>
    <dgm:cxn modelId="{E6DA5AC2-8C61-4222-B154-0E403512B916}" type="presParOf" srcId="{8A969E17-5798-4EDB-9128-677C803277CE}" destId="{513BA843-BD0E-4EB2-BF3B-83A94D4D9D7B}" srcOrd="1" destOrd="0" presId="urn:microsoft.com/office/officeart/2005/8/layout/orgChart1"/>
    <dgm:cxn modelId="{3FDB4225-2C85-4FF7-8EC8-0C0367866272}" type="presParOf" srcId="{294DC275-82C6-4AAA-A227-5EB70CBCAEE9}" destId="{41C6C2DA-CC34-4810-8140-A948CE201C24}" srcOrd="1" destOrd="0" presId="urn:microsoft.com/office/officeart/2005/8/layout/orgChart1"/>
    <dgm:cxn modelId="{4A446FB9-38FB-42AE-96F9-CEA90A1EA262}" type="presParOf" srcId="{294DC275-82C6-4AAA-A227-5EB70CBCAEE9}" destId="{C27B37D7-6CC1-40F7-B993-B06D5A0AADB3}" srcOrd="2" destOrd="0" presId="urn:microsoft.com/office/officeart/2005/8/layout/orgChart1"/>
    <dgm:cxn modelId="{DF04126E-E23D-4C75-949E-5B4CFA018FFC}" type="presParOf" srcId="{51C4516A-4A76-434C-8728-5B86D1B701EF}" destId="{4C315CD9-FA79-4731-97E1-EF0959B7600C}" srcOrd="2" destOrd="0" presId="urn:microsoft.com/office/officeart/2005/8/layout/orgChart1"/>
    <dgm:cxn modelId="{479818A1-93E3-4D7E-832F-00CB9EDC40F9}" type="presParOf" srcId="{51C4516A-4A76-434C-8728-5B86D1B701EF}" destId="{E7D19A29-55A5-4DDB-BA87-5BB323DEE78D}" srcOrd="3" destOrd="0" presId="urn:microsoft.com/office/officeart/2005/8/layout/orgChart1"/>
    <dgm:cxn modelId="{1B5B59C1-79BC-46DD-8C61-94E94F49F95B}" type="presParOf" srcId="{E7D19A29-55A5-4DDB-BA87-5BB323DEE78D}" destId="{984E33E6-766F-4881-B524-8035DF753FF8}" srcOrd="0" destOrd="0" presId="urn:microsoft.com/office/officeart/2005/8/layout/orgChart1"/>
    <dgm:cxn modelId="{128ACFEA-469E-4671-94FE-EFA3757EC49B}" type="presParOf" srcId="{984E33E6-766F-4881-B524-8035DF753FF8}" destId="{84D6C3CF-B78B-4E73-8BA5-3E7559D19992}" srcOrd="0" destOrd="0" presId="urn:microsoft.com/office/officeart/2005/8/layout/orgChart1"/>
    <dgm:cxn modelId="{1E3EBDB8-B7DB-45AC-ADBC-91BB37F7A4E5}" type="presParOf" srcId="{984E33E6-766F-4881-B524-8035DF753FF8}" destId="{AE977E54-ECAD-4D8B-932D-2C92EFE3146D}" srcOrd="1" destOrd="0" presId="urn:microsoft.com/office/officeart/2005/8/layout/orgChart1"/>
    <dgm:cxn modelId="{AD759D63-6C0A-4081-9CBF-E9E94EB1AFC3}" type="presParOf" srcId="{E7D19A29-55A5-4DDB-BA87-5BB323DEE78D}" destId="{6646ED86-485B-43F2-B55B-128322338F6B}" srcOrd="1" destOrd="0" presId="urn:microsoft.com/office/officeart/2005/8/layout/orgChart1"/>
    <dgm:cxn modelId="{775EA28B-EF93-42EE-B741-24E0476BE3E6}" type="presParOf" srcId="{E7D19A29-55A5-4DDB-BA87-5BB323DEE78D}" destId="{236C1AAC-46FB-42E8-8523-E33DC05625B7}" srcOrd="2" destOrd="0" presId="urn:microsoft.com/office/officeart/2005/8/layout/orgChart1"/>
    <dgm:cxn modelId="{05E1B029-D9F1-47F6-B12F-ECC9F0C223F2}" type="presParOf" srcId="{30E31E8E-5294-4E90-915A-CFF1ABD204A1}" destId="{9A72CCBB-EAD9-4A66-B09F-F62DD26834F0}" srcOrd="2" destOrd="0" presId="urn:microsoft.com/office/officeart/2005/8/layout/orgChart1"/>
    <dgm:cxn modelId="{F5F7E98F-1712-4FDF-914C-D236FFE3DD90}" type="presParOf" srcId="{9A72CCBB-EAD9-4A66-B09F-F62DD26834F0}" destId="{EA956784-4356-4C7F-91AA-FA71FCD2282B}" srcOrd="0" destOrd="0" presId="urn:microsoft.com/office/officeart/2005/8/layout/orgChart1"/>
    <dgm:cxn modelId="{012ADE33-34CE-4CE8-95A5-C90917FE4762}" type="presParOf" srcId="{9A72CCBB-EAD9-4A66-B09F-F62DD26834F0}" destId="{A3602CB2-05E6-4F11-B05B-46118A524A62}" srcOrd="1" destOrd="0" presId="urn:microsoft.com/office/officeart/2005/8/layout/orgChart1"/>
    <dgm:cxn modelId="{2411EE76-1167-47CA-9064-BC2E4E946422}" type="presParOf" srcId="{A3602CB2-05E6-4F11-B05B-46118A524A62}" destId="{E2230E5C-B1B2-404E-A161-B84E994B770F}" srcOrd="0" destOrd="0" presId="urn:microsoft.com/office/officeart/2005/8/layout/orgChart1"/>
    <dgm:cxn modelId="{69E93111-AD57-47E6-A01C-4FBB193B7F42}" type="presParOf" srcId="{E2230E5C-B1B2-404E-A161-B84E994B770F}" destId="{01C8496A-052E-43C6-8341-687E18B86CD0}" srcOrd="0" destOrd="0" presId="urn:microsoft.com/office/officeart/2005/8/layout/orgChart1"/>
    <dgm:cxn modelId="{DB3C4035-C9A1-4C34-8641-E68A34BC0ADB}" type="presParOf" srcId="{E2230E5C-B1B2-404E-A161-B84E994B770F}" destId="{6B649E02-FC0D-4745-A61C-54190A80445C}" srcOrd="1" destOrd="0" presId="urn:microsoft.com/office/officeart/2005/8/layout/orgChart1"/>
    <dgm:cxn modelId="{E67F1028-DAF6-4CD6-BF2A-3DDD4EB109B3}" type="presParOf" srcId="{A3602CB2-05E6-4F11-B05B-46118A524A62}" destId="{E6EB478A-96B2-49AC-BCC2-BB16DF89B47A}" srcOrd="1" destOrd="0" presId="urn:microsoft.com/office/officeart/2005/8/layout/orgChart1"/>
    <dgm:cxn modelId="{F8E15B95-977E-46E3-9E6A-AD14B9FA6C80}" type="presParOf" srcId="{A3602CB2-05E6-4F11-B05B-46118A524A62}" destId="{8A3B5EF0-102C-421B-AF49-DE050CFA2A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B96DE1-D90A-4A3C-A87A-F3F07A524EC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58DD955-05BC-479E-A97A-C9D3093C1BEB}">
      <dgm:prSet phldrT="[Metin]"/>
      <dgm:spPr/>
      <dgm:t>
        <a:bodyPr/>
        <a:lstStyle/>
        <a:p>
          <a:r>
            <a:rPr lang="tr-TR" dirty="0" smtClean="0"/>
            <a:t>Yüzeysel</a:t>
          </a:r>
          <a:endParaRPr lang="tr-TR" dirty="0"/>
        </a:p>
      </dgm:t>
    </dgm:pt>
    <dgm:pt modelId="{8A85CBC8-0DEE-4D6F-88EB-981BC7515DDC}" type="parTrans" cxnId="{91EDE149-751C-42F7-8DFD-B06E7DAA97A2}">
      <dgm:prSet/>
      <dgm:spPr/>
      <dgm:t>
        <a:bodyPr/>
        <a:lstStyle/>
        <a:p>
          <a:endParaRPr lang="tr-TR"/>
        </a:p>
      </dgm:t>
    </dgm:pt>
    <dgm:pt modelId="{AF12F42D-093E-49F9-B675-64498B055CBF}" type="sibTrans" cxnId="{91EDE149-751C-42F7-8DFD-B06E7DAA97A2}">
      <dgm:prSet/>
      <dgm:spPr/>
      <dgm:t>
        <a:bodyPr/>
        <a:lstStyle/>
        <a:p>
          <a:endParaRPr lang="tr-TR"/>
        </a:p>
      </dgm:t>
    </dgm:pt>
    <dgm:pt modelId="{28CE1B3C-6D4A-4044-B35E-E28A8091340C}">
      <dgm:prSet phldrT="[Metin]"/>
      <dgm:spPr/>
      <dgm:t>
        <a:bodyPr/>
        <a:lstStyle/>
        <a:p>
          <a:r>
            <a:rPr lang="tr-TR" dirty="0" smtClean="0"/>
            <a:t>Sürme</a:t>
          </a:r>
          <a:endParaRPr lang="tr-TR" dirty="0"/>
        </a:p>
      </dgm:t>
    </dgm:pt>
    <dgm:pt modelId="{EC0D28E7-E837-4383-AAA1-D40A17C24B87}" type="parTrans" cxnId="{94E570C1-AF5D-4468-A108-45AAA39EC921}">
      <dgm:prSet/>
      <dgm:spPr/>
      <dgm:t>
        <a:bodyPr/>
        <a:lstStyle/>
        <a:p>
          <a:endParaRPr lang="tr-TR"/>
        </a:p>
      </dgm:t>
    </dgm:pt>
    <dgm:pt modelId="{92ED161D-C19A-4B02-884F-0AB4A9750844}" type="sibTrans" cxnId="{94E570C1-AF5D-4468-A108-45AAA39EC921}">
      <dgm:prSet/>
      <dgm:spPr/>
      <dgm:t>
        <a:bodyPr/>
        <a:lstStyle/>
        <a:p>
          <a:endParaRPr lang="tr-TR"/>
        </a:p>
      </dgm:t>
    </dgm:pt>
    <dgm:pt modelId="{285C0600-07B2-4B86-9EF8-30164BDA4F53}">
      <dgm:prSet phldrT="[Metin]"/>
      <dgm:spPr/>
      <dgm:t>
        <a:bodyPr/>
        <a:lstStyle/>
        <a:p>
          <a:r>
            <a:rPr lang="tr-TR" dirty="0" smtClean="0"/>
            <a:t>Serme</a:t>
          </a:r>
          <a:endParaRPr lang="tr-TR" dirty="0"/>
        </a:p>
      </dgm:t>
    </dgm:pt>
    <dgm:pt modelId="{17FE27CB-CE4D-498F-9220-4E7E3CE3B526}" type="parTrans" cxnId="{68374348-FCCD-4D49-8B1B-0F6B9B97B2DF}">
      <dgm:prSet/>
      <dgm:spPr/>
      <dgm:t>
        <a:bodyPr/>
        <a:lstStyle/>
        <a:p>
          <a:endParaRPr lang="tr-TR"/>
        </a:p>
      </dgm:t>
    </dgm:pt>
    <dgm:pt modelId="{4C196F68-5FB7-48F4-9A91-42008F180884}" type="sibTrans" cxnId="{68374348-FCCD-4D49-8B1B-0F6B9B97B2DF}">
      <dgm:prSet/>
      <dgm:spPr/>
      <dgm:t>
        <a:bodyPr/>
        <a:lstStyle/>
        <a:p>
          <a:endParaRPr lang="tr-TR"/>
        </a:p>
      </dgm:t>
    </dgm:pt>
    <dgm:pt modelId="{79F20106-3B73-4FBC-AA63-8D6B449A1D40}" type="pres">
      <dgm:prSet presAssocID="{74B96DE1-D90A-4A3C-A87A-F3F07A524EC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186B2F4B-0C1A-4592-BAAD-5DEF9D362230}" type="pres">
      <dgm:prSet presAssocID="{B58DD955-05BC-479E-A97A-C9D3093C1BEB}" presName="hierRoot1" presStyleCnt="0">
        <dgm:presLayoutVars>
          <dgm:hierBranch val="init"/>
        </dgm:presLayoutVars>
      </dgm:prSet>
      <dgm:spPr/>
    </dgm:pt>
    <dgm:pt modelId="{099BFF47-8E33-452F-B63E-33701CB3BF8E}" type="pres">
      <dgm:prSet presAssocID="{B58DD955-05BC-479E-A97A-C9D3093C1BEB}" presName="rootComposite1" presStyleCnt="0"/>
      <dgm:spPr/>
    </dgm:pt>
    <dgm:pt modelId="{00C65C56-27FF-464D-AC1B-35D4F4CAD58A}" type="pres">
      <dgm:prSet presAssocID="{B58DD955-05BC-479E-A97A-C9D3093C1BEB}" presName="rootText1" presStyleLbl="node0" presStyleIdx="0" presStyleCnt="1" custLinFactNeighborX="-457" custLinFactNeighborY="-3679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CFE751F-29DB-427F-B3BA-53F63A464E07}" type="pres">
      <dgm:prSet presAssocID="{B58DD955-05BC-479E-A97A-C9D3093C1BEB}" presName="rootConnector1" presStyleLbl="node1" presStyleIdx="0" presStyleCnt="0"/>
      <dgm:spPr/>
      <dgm:t>
        <a:bodyPr/>
        <a:lstStyle/>
        <a:p>
          <a:endParaRPr lang="tr-TR"/>
        </a:p>
      </dgm:t>
    </dgm:pt>
    <dgm:pt modelId="{06708BF6-2E13-4DDF-AF91-D749B3F7A3A9}" type="pres">
      <dgm:prSet presAssocID="{B58DD955-05BC-479E-A97A-C9D3093C1BEB}" presName="hierChild2" presStyleCnt="0"/>
      <dgm:spPr/>
    </dgm:pt>
    <dgm:pt modelId="{1E687708-1940-4F87-863D-9CFD7509A0A4}" type="pres">
      <dgm:prSet presAssocID="{EC0D28E7-E837-4383-AAA1-D40A17C24B87}" presName="Name37" presStyleLbl="parChTrans1D2" presStyleIdx="0" presStyleCnt="2"/>
      <dgm:spPr/>
      <dgm:t>
        <a:bodyPr/>
        <a:lstStyle/>
        <a:p>
          <a:endParaRPr lang="tr-TR"/>
        </a:p>
      </dgm:t>
    </dgm:pt>
    <dgm:pt modelId="{ED01992F-9645-40E5-838B-5E5BD09C96C5}" type="pres">
      <dgm:prSet presAssocID="{28CE1B3C-6D4A-4044-B35E-E28A8091340C}" presName="hierRoot2" presStyleCnt="0">
        <dgm:presLayoutVars>
          <dgm:hierBranch val="init"/>
        </dgm:presLayoutVars>
      </dgm:prSet>
      <dgm:spPr/>
    </dgm:pt>
    <dgm:pt modelId="{086C9154-F0C9-4F14-878C-BBF28E5F66D6}" type="pres">
      <dgm:prSet presAssocID="{28CE1B3C-6D4A-4044-B35E-E28A8091340C}" presName="rootComposite" presStyleCnt="0"/>
      <dgm:spPr/>
    </dgm:pt>
    <dgm:pt modelId="{B83607B9-C243-4946-AF1B-7B8F71CFE483}" type="pres">
      <dgm:prSet presAssocID="{28CE1B3C-6D4A-4044-B35E-E28A8091340C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33EC187F-0C96-4FE5-9DE3-7A1785C72CB4}" type="pres">
      <dgm:prSet presAssocID="{28CE1B3C-6D4A-4044-B35E-E28A8091340C}" presName="rootConnector" presStyleLbl="node2" presStyleIdx="0" presStyleCnt="2"/>
      <dgm:spPr/>
      <dgm:t>
        <a:bodyPr/>
        <a:lstStyle/>
        <a:p>
          <a:endParaRPr lang="tr-TR"/>
        </a:p>
      </dgm:t>
    </dgm:pt>
    <dgm:pt modelId="{81F2E807-B22E-4EF9-A87F-79BAD635CF4E}" type="pres">
      <dgm:prSet presAssocID="{28CE1B3C-6D4A-4044-B35E-E28A8091340C}" presName="hierChild4" presStyleCnt="0"/>
      <dgm:spPr/>
    </dgm:pt>
    <dgm:pt modelId="{8962DA1B-BBDC-4937-B134-EE0EC216CF0E}" type="pres">
      <dgm:prSet presAssocID="{28CE1B3C-6D4A-4044-B35E-E28A8091340C}" presName="hierChild5" presStyleCnt="0"/>
      <dgm:spPr/>
    </dgm:pt>
    <dgm:pt modelId="{AACE32DF-794A-44A9-A636-B2067C134F95}" type="pres">
      <dgm:prSet presAssocID="{17FE27CB-CE4D-498F-9220-4E7E3CE3B526}" presName="Name37" presStyleLbl="parChTrans1D2" presStyleIdx="1" presStyleCnt="2"/>
      <dgm:spPr/>
      <dgm:t>
        <a:bodyPr/>
        <a:lstStyle/>
        <a:p>
          <a:endParaRPr lang="tr-TR"/>
        </a:p>
      </dgm:t>
    </dgm:pt>
    <dgm:pt modelId="{E039E4A3-8945-4C50-8B0E-494E000E71E9}" type="pres">
      <dgm:prSet presAssocID="{285C0600-07B2-4B86-9EF8-30164BDA4F53}" presName="hierRoot2" presStyleCnt="0">
        <dgm:presLayoutVars>
          <dgm:hierBranch val="init"/>
        </dgm:presLayoutVars>
      </dgm:prSet>
      <dgm:spPr/>
    </dgm:pt>
    <dgm:pt modelId="{02338661-6BC7-4F3D-B11F-F29E15F08B99}" type="pres">
      <dgm:prSet presAssocID="{285C0600-07B2-4B86-9EF8-30164BDA4F53}" presName="rootComposite" presStyleCnt="0"/>
      <dgm:spPr/>
    </dgm:pt>
    <dgm:pt modelId="{98EF9417-0C76-4728-8C9A-6B6DFC9EF733}" type="pres">
      <dgm:prSet presAssocID="{285C0600-07B2-4B86-9EF8-30164BDA4F53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6C0EA63-8563-4B57-AC9B-566B86AE320C}" type="pres">
      <dgm:prSet presAssocID="{285C0600-07B2-4B86-9EF8-30164BDA4F53}" presName="rootConnector" presStyleLbl="node2" presStyleIdx="1" presStyleCnt="2"/>
      <dgm:spPr/>
      <dgm:t>
        <a:bodyPr/>
        <a:lstStyle/>
        <a:p>
          <a:endParaRPr lang="tr-TR"/>
        </a:p>
      </dgm:t>
    </dgm:pt>
    <dgm:pt modelId="{D57BFD3C-AA1A-4E6E-80B2-B1BEB28E59C2}" type="pres">
      <dgm:prSet presAssocID="{285C0600-07B2-4B86-9EF8-30164BDA4F53}" presName="hierChild4" presStyleCnt="0"/>
      <dgm:spPr/>
    </dgm:pt>
    <dgm:pt modelId="{6CB4BA17-C047-46B4-98E7-80CC87F6758C}" type="pres">
      <dgm:prSet presAssocID="{285C0600-07B2-4B86-9EF8-30164BDA4F53}" presName="hierChild5" presStyleCnt="0"/>
      <dgm:spPr/>
    </dgm:pt>
    <dgm:pt modelId="{CDF175C0-5DA9-4BAA-86B5-801BD6B4E732}" type="pres">
      <dgm:prSet presAssocID="{B58DD955-05BC-479E-A97A-C9D3093C1BEB}" presName="hierChild3" presStyleCnt="0"/>
      <dgm:spPr/>
    </dgm:pt>
  </dgm:ptLst>
  <dgm:cxnLst>
    <dgm:cxn modelId="{C084FEBA-684D-4C45-998F-F5FC24D7B1D9}" type="presOf" srcId="{285C0600-07B2-4B86-9EF8-30164BDA4F53}" destId="{98EF9417-0C76-4728-8C9A-6B6DFC9EF733}" srcOrd="0" destOrd="0" presId="urn:microsoft.com/office/officeart/2005/8/layout/orgChart1"/>
    <dgm:cxn modelId="{74B9DE2C-F891-4131-9B1B-B1E4495251D0}" type="presOf" srcId="{285C0600-07B2-4B86-9EF8-30164BDA4F53}" destId="{66C0EA63-8563-4B57-AC9B-566B86AE320C}" srcOrd="1" destOrd="0" presId="urn:microsoft.com/office/officeart/2005/8/layout/orgChart1"/>
    <dgm:cxn modelId="{EC294F48-CD38-414D-8215-1A3F7A76D63C}" type="presOf" srcId="{B58DD955-05BC-479E-A97A-C9D3093C1BEB}" destId="{DCFE751F-29DB-427F-B3BA-53F63A464E07}" srcOrd="1" destOrd="0" presId="urn:microsoft.com/office/officeart/2005/8/layout/orgChart1"/>
    <dgm:cxn modelId="{68374348-FCCD-4D49-8B1B-0F6B9B97B2DF}" srcId="{B58DD955-05BC-479E-A97A-C9D3093C1BEB}" destId="{285C0600-07B2-4B86-9EF8-30164BDA4F53}" srcOrd="1" destOrd="0" parTransId="{17FE27CB-CE4D-498F-9220-4E7E3CE3B526}" sibTransId="{4C196F68-5FB7-48F4-9A91-42008F180884}"/>
    <dgm:cxn modelId="{7D17F5B1-DDAE-4CCF-88C0-FDEE0285EA2F}" type="presOf" srcId="{17FE27CB-CE4D-498F-9220-4E7E3CE3B526}" destId="{AACE32DF-794A-44A9-A636-B2067C134F95}" srcOrd="0" destOrd="0" presId="urn:microsoft.com/office/officeart/2005/8/layout/orgChart1"/>
    <dgm:cxn modelId="{F31D3AB9-5590-4793-9177-09B05924E768}" type="presOf" srcId="{28CE1B3C-6D4A-4044-B35E-E28A8091340C}" destId="{33EC187F-0C96-4FE5-9DE3-7A1785C72CB4}" srcOrd="1" destOrd="0" presId="urn:microsoft.com/office/officeart/2005/8/layout/orgChart1"/>
    <dgm:cxn modelId="{86D35D6E-45B2-44A5-A274-62ABADA40745}" type="presOf" srcId="{28CE1B3C-6D4A-4044-B35E-E28A8091340C}" destId="{B83607B9-C243-4946-AF1B-7B8F71CFE483}" srcOrd="0" destOrd="0" presId="urn:microsoft.com/office/officeart/2005/8/layout/orgChart1"/>
    <dgm:cxn modelId="{0895EA26-8E3D-42A4-B553-71AEB0FA33F0}" type="presOf" srcId="{B58DD955-05BC-479E-A97A-C9D3093C1BEB}" destId="{00C65C56-27FF-464D-AC1B-35D4F4CAD58A}" srcOrd="0" destOrd="0" presId="urn:microsoft.com/office/officeart/2005/8/layout/orgChart1"/>
    <dgm:cxn modelId="{6FA80735-9F73-4A75-95CD-1740D60E4C8D}" type="presOf" srcId="{EC0D28E7-E837-4383-AAA1-D40A17C24B87}" destId="{1E687708-1940-4F87-863D-9CFD7509A0A4}" srcOrd="0" destOrd="0" presId="urn:microsoft.com/office/officeart/2005/8/layout/orgChart1"/>
    <dgm:cxn modelId="{94E570C1-AF5D-4468-A108-45AAA39EC921}" srcId="{B58DD955-05BC-479E-A97A-C9D3093C1BEB}" destId="{28CE1B3C-6D4A-4044-B35E-E28A8091340C}" srcOrd="0" destOrd="0" parTransId="{EC0D28E7-E837-4383-AAA1-D40A17C24B87}" sibTransId="{92ED161D-C19A-4B02-884F-0AB4A9750844}"/>
    <dgm:cxn modelId="{726975E6-92FA-43A3-ABB7-4965AC8124FF}" type="presOf" srcId="{74B96DE1-D90A-4A3C-A87A-F3F07A524EC0}" destId="{79F20106-3B73-4FBC-AA63-8D6B449A1D40}" srcOrd="0" destOrd="0" presId="urn:microsoft.com/office/officeart/2005/8/layout/orgChart1"/>
    <dgm:cxn modelId="{91EDE149-751C-42F7-8DFD-B06E7DAA97A2}" srcId="{74B96DE1-D90A-4A3C-A87A-F3F07A524EC0}" destId="{B58DD955-05BC-479E-A97A-C9D3093C1BEB}" srcOrd="0" destOrd="0" parTransId="{8A85CBC8-0DEE-4D6F-88EB-981BC7515DDC}" sibTransId="{AF12F42D-093E-49F9-B675-64498B055CBF}"/>
    <dgm:cxn modelId="{0B378C8D-B436-4C05-A3D3-91F589A234E5}" type="presParOf" srcId="{79F20106-3B73-4FBC-AA63-8D6B449A1D40}" destId="{186B2F4B-0C1A-4592-BAAD-5DEF9D362230}" srcOrd="0" destOrd="0" presId="urn:microsoft.com/office/officeart/2005/8/layout/orgChart1"/>
    <dgm:cxn modelId="{8C173E12-D48E-4935-AE9E-6D5B6AEADDE6}" type="presParOf" srcId="{186B2F4B-0C1A-4592-BAAD-5DEF9D362230}" destId="{099BFF47-8E33-452F-B63E-33701CB3BF8E}" srcOrd="0" destOrd="0" presId="urn:microsoft.com/office/officeart/2005/8/layout/orgChart1"/>
    <dgm:cxn modelId="{DBCE9615-5DA7-427D-A809-0F520749515C}" type="presParOf" srcId="{099BFF47-8E33-452F-B63E-33701CB3BF8E}" destId="{00C65C56-27FF-464D-AC1B-35D4F4CAD58A}" srcOrd="0" destOrd="0" presId="urn:microsoft.com/office/officeart/2005/8/layout/orgChart1"/>
    <dgm:cxn modelId="{2B196480-6D66-4611-BFE4-18437787237C}" type="presParOf" srcId="{099BFF47-8E33-452F-B63E-33701CB3BF8E}" destId="{DCFE751F-29DB-427F-B3BA-53F63A464E07}" srcOrd="1" destOrd="0" presId="urn:microsoft.com/office/officeart/2005/8/layout/orgChart1"/>
    <dgm:cxn modelId="{ED1D02CC-20E7-4EAA-B23F-5197CED2FDBC}" type="presParOf" srcId="{186B2F4B-0C1A-4592-BAAD-5DEF9D362230}" destId="{06708BF6-2E13-4DDF-AF91-D749B3F7A3A9}" srcOrd="1" destOrd="0" presId="urn:microsoft.com/office/officeart/2005/8/layout/orgChart1"/>
    <dgm:cxn modelId="{97249F59-D559-40AB-9E70-48C606169866}" type="presParOf" srcId="{06708BF6-2E13-4DDF-AF91-D749B3F7A3A9}" destId="{1E687708-1940-4F87-863D-9CFD7509A0A4}" srcOrd="0" destOrd="0" presId="urn:microsoft.com/office/officeart/2005/8/layout/orgChart1"/>
    <dgm:cxn modelId="{639625BF-87F1-4546-A974-EB3EF76893C6}" type="presParOf" srcId="{06708BF6-2E13-4DDF-AF91-D749B3F7A3A9}" destId="{ED01992F-9645-40E5-838B-5E5BD09C96C5}" srcOrd="1" destOrd="0" presId="urn:microsoft.com/office/officeart/2005/8/layout/orgChart1"/>
    <dgm:cxn modelId="{A8B8224D-12AA-4038-9705-00AA658BA46C}" type="presParOf" srcId="{ED01992F-9645-40E5-838B-5E5BD09C96C5}" destId="{086C9154-F0C9-4F14-878C-BBF28E5F66D6}" srcOrd="0" destOrd="0" presId="urn:microsoft.com/office/officeart/2005/8/layout/orgChart1"/>
    <dgm:cxn modelId="{0761665E-BF9A-4AF6-95CF-C9FC561D8A3D}" type="presParOf" srcId="{086C9154-F0C9-4F14-878C-BBF28E5F66D6}" destId="{B83607B9-C243-4946-AF1B-7B8F71CFE483}" srcOrd="0" destOrd="0" presId="urn:microsoft.com/office/officeart/2005/8/layout/orgChart1"/>
    <dgm:cxn modelId="{C36E9BFC-0419-4F76-A3B7-5BAE4505BDAE}" type="presParOf" srcId="{086C9154-F0C9-4F14-878C-BBF28E5F66D6}" destId="{33EC187F-0C96-4FE5-9DE3-7A1785C72CB4}" srcOrd="1" destOrd="0" presId="urn:microsoft.com/office/officeart/2005/8/layout/orgChart1"/>
    <dgm:cxn modelId="{892DF8E0-F2BA-43FA-8A36-6C327B5A9397}" type="presParOf" srcId="{ED01992F-9645-40E5-838B-5E5BD09C96C5}" destId="{81F2E807-B22E-4EF9-A87F-79BAD635CF4E}" srcOrd="1" destOrd="0" presId="urn:microsoft.com/office/officeart/2005/8/layout/orgChart1"/>
    <dgm:cxn modelId="{8DC10167-A90E-4EC6-B31C-2A1E6E6795DD}" type="presParOf" srcId="{ED01992F-9645-40E5-838B-5E5BD09C96C5}" destId="{8962DA1B-BBDC-4937-B134-EE0EC216CF0E}" srcOrd="2" destOrd="0" presId="urn:microsoft.com/office/officeart/2005/8/layout/orgChart1"/>
    <dgm:cxn modelId="{201A3F60-8855-4067-A3D0-45D79AB27C6D}" type="presParOf" srcId="{06708BF6-2E13-4DDF-AF91-D749B3F7A3A9}" destId="{AACE32DF-794A-44A9-A636-B2067C134F95}" srcOrd="2" destOrd="0" presId="urn:microsoft.com/office/officeart/2005/8/layout/orgChart1"/>
    <dgm:cxn modelId="{AAD994D9-ABFD-46C0-A4D2-55FC8BDAB5C7}" type="presParOf" srcId="{06708BF6-2E13-4DDF-AF91-D749B3F7A3A9}" destId="{E039E4A3-8945-4C50-8B0E-494E000E71E9}" srcOrd="3" destOrd="0" presId="urn:microsoft.com/office/officeart/2005/8/layout/orgChart1"/>
    <dgm:cxn modelId="{277269E5-05A7-4957-8BA6-5065A5F8BAA4}" type="presParOf" srcId="{E039E4A3-8945-4C50-8B0E-494E000E71E9}" destId="{02338661-6BC7-4F3D-B11F-F29E15F08B99}" srcOrd="0" destOrd="0" presId="urn:microsoft.com/office/officeart/2005/8/layout/orgChart1"/>
    <dgm:cxn modelId="{36B91A3F-7795-4F78-A27E-70EEAD3497A2}" type="presParOf" srcId="{02338661-6BC7-4F3D-B11F-F29E15F08B99}" destId="{98EF9417-0C76-4728-8C9A-6B6DFC9EF733}" srcOrd="0" destOrd="0" presId="urn:microsoft.com/office/officeart/2005/8/layout/orgChart1"/>
    <dgm:cxn modelId="{C1ED3B5B-F18F-477B-9DF0-236C91401333}" type="presParOf" srcId="{02338661-6BC7-4F3D-B11F-F29E15F08B99}" destId="{66C0EA63-8563-4B57-AC9B-566B86AE320C}" srcOrd="1" destOrd="0" presId="urn:microsoft.com/office/officeart/2005/8/layout/orgChart1"/>
    <dgm:cxn modelId="{D44F507D-FEA8-4F03-AD43-EE81572CFDA2}" type="presParOf" srcId="{E039E4A3-8945-4C50-8B0E-494E000E71E9}" destId="{D57BFD3C-AA1A-4E6E-80B2-B1BEB28E59C2}" srcOrd="1" destOrd="0" presId="urn:microsoft.com/office/officeart/2005/8/layout/orgChart1"/>
    <dgm:cxn modelId="{1B4AE31E-C0E9-44C5-9424-3224F1B7B2A9}" type="presParOf" srcId="{E039E4A3-8945-4C50-8B0E-494E000E71E9}" destId="{6CB4BA17-C047-46B4-98E7-80CC87F6758C}" srcOrd="2" destOrd="0" presId="urn:microsoft.com/office/officeart/2005/8/layout/orgChart1"/>
    <dgm:cxn modelId="{1A8BD7D2-FEBF-4EDC-A186-DB0690150975}" type="presParOf" srcId="{186B2F4B-0C1A-4592-BAAD-5DEF9D362230}" destId="{CDF175C0-5DA9-4BAA-86B5-801BD6B4E73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56784-4356-4C7F-91AA-FA71FCD2282B}">
      <dsp:nvSpPr>
        <dsp:cNvPr id="0" name=""/>
        <dsp:cNvSpPr/>
      </dsp:nvSpPr>
      <dsp:spPr>
        <a:xfrm>
          <a:off x="2965474" y="1065305"/>
          <a:ext cx="223149" cy="977605"/>
        </a:xfrm>
        <a:custGeom>
          <a:avLst/>
          <a:gdLst/>
          <a:ahLst/>
          <a:cxnLst/>
          <a:rect l="0" t="0" r="0" b="0"/>
          <a:pathLst>
            <a:path>
              <a:moveTo>
                <a:pt x="223149" y="0"/>
              </a:moveTo>
              <a:lnTo>
                <a:pt x="223149" y="977605"/>
              </a:lnTo>
              <a:lnTo>
                <a:pt x="0" y="9776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15CD9-FA79-4731-97E1-EF0959B7600C}">
      <dsp:nvSpPr>
        <dsp:cNvPr id="0" name=""/>
        <dsp:cNvSpPr/>
      </dsp:nvSpPr>
      <dsp:spPr>
        <a:xfrm>
          <a:off x="3188623" y="1065305"/>
          <a:ext cx="1285764" cy="19552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2062"/>
              </a:lnTo>
              <a:lnTo>
                <a:pt x="1285764" y="1732062"/>
              </a:lnTo>
              <a:lnTo>
                <a:pt x="1285764" y="1955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ED4C23-DC6F-414D-AA09-9B69981F49AF}">
      <dsp:nvSpPr>
        <dsp:cNvPr id="0" name=""/>
        <dsp:cNvSpPr/>
      </dsp:nvSpPr>
      <dsp:spPr>
        <a:xfrm>
          <a:off x="1902859" y="1065305"/>
          <a:ext cx="1285764" cy="1955211"/>
        </a:xfrm>
        <a:custGeom>
          <a:avLst/>
          <a:gdLst/>
          <a:ahLst/>
          <a:cxnLst/>
          <a:rect l="0" t="0" r="0" b="0"/>
          <a:pathLst>
            <a:path>
              <a:moveTo>
                <a:pt x="1285764" y="0"/>
              </a:moveTo>
              <a:lnTo>
                <a:pt x="1285764" y="1732062"/>
              </a:lnTo>
              <a:lnTo>
                <a:pt x="0" y="1732062"/>
              </a:lnTo>
              <a:lnTo>
                <a:pt x="0" y="1955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6C430E-1CEE-445B-AB20-E2F8FB2272FA}">
      <dsp:nvSpPr>
        <dsp:cNvPr id="0" name=""/>
        <dsp:cNvSpPr/>
      </dsp:nvSpPr>
      <dsp:spPr>
        <a:xfrm>
          <a:off x="1930997" y="2690"/>
          <a:ext cx="2515252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 smtClean="0"/>
            <a:t>Su Yalıtımı</a:t>
          </a:r>
          <a:endParaRPr lang="tr-TR" sz="4600" kern="1200" dirty="0"/>
        </a:p>
      </dsp:txBody>
      <dsp:txXfrm>
        <a:off x="1930997" y="2690"/>
        <a:ext cx="2515252" cy="1062615"/>
      </dsp:txXfrm>
    </dsp:sp>
    <dsp:sp modelId="{2B711518-2C4E-4196-A26D-3375A6C97FA7}">
      <dsp:nvSpPr>
        <dsp:cNvPr id="0" name=""/>
        <dsp:cNvSpPr/>
      </dsp:nvSpPr>
      <dsp:spPr>
        <a:xfrm>
          <a:off x="840244" y="3020517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 smtClean="0"/>
            <a:t>Yapısal</a:t>
          </a:r>
          <a:endParaRPr lang="tr-TR" sz="4600" kern="1200" dirty="0"/>
        </a:p>
      </dsp:txBody>
      <dsp:txXfrm>
        <a:off x="840244" y="3020517"/>
        <a:ext cx="2125230" cy="1062615"/>
      </dsp:txXfrm>
    </dsp:sp>
    <dsp:sp modelId="{84D6C3CF-B78B-4E73-8BA5-3E7559D19992}">
      <dsp:nvSpPr>
        <dsp:cNvPr id="0" name=""/>
        <dsp:cNvSpPr/>
      </dsp:nvSpPr>
      <dsp:spPr>
        <a:xfrm>
          <a:off x="3411773" y="3020517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 smtClean="0"/>
            <a:t>Yüzeysel</a:t>
          </a:r>
          <a:endParaRPr lang="tr-TR" sz="4600" kern="1200" dirty="0"/>
        </a:p>
      </dsp:txBody>
      <dsp:txXfrm>
        <a:off x="3411773" y="3020517"/>
        <a:ext cx="2125230" cy="1062615"/>
      </dsp:txXfrm>
    </dsp:sp>
    <dsp:sp modelId="{01C8496A-052E-43C6-8341-687E18B86CD0}">
      <dsp:nvSpPr>
        <dsp:cNvPr id="0" name=""/>
        <dsp:cNvSpPr/>
      </dsp:nvSpPr>
      <dsp:spPr>
        <a:xfrm>
          <a:off x="840244" y="1511603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 smtClean="0"/>
            <a:t>Drenaj</a:t>
          </a:r>
          <a:endParaRPr lang="tr-TR" sz="4600" kern="1200" dirty="0"/>
        </a:p>
      </dsp:txBody>
      <dsp:txXfrm>
        <a:off x="840244" y="1511603"/>
        <a:ext cx="2125230" cy="10626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CE32DF-794A-44A9-A636-B2067C134F95}">
      <dsp:nvSpPr>
        <dsp:cNvPr id="0" name=""/>
        <dsp:cNvSpPr/>
      </dsp:nvSpPr>
      <dsp:spPr>
        <a:xfrm>
          <a:off x="2841602" y="1182119"/>
          <a:ext cx="1441169" cy="4969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741"/>
              </a:lnTo>
              <a:lnTo>
                <a:pt x="1441169" y="248741"/>
              </a:lnTo>
              <a:lnTo>
                <a:pt x="1441169" y="4969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687708-1940-4F87-863D-9CFD7509A0A4}">
      <dsp:nvSpPr>
        <dsp:cNvPr id="0" name=""/>
        <dsp:cNvSpPr/>
      </dsp:nvSpPr>
      <dsp:spPr>
        <a:xfrm>
          <a:off x="1422042" y="1182119"/>
          <a:ext cx="1419560" cy="496987"/>
        </a:xfrm>
        <a:custGeom>
          <a:avLst/>
          <a:gdLst/>
          <a:ahLst/>
          <a:cxnLst/>
          <a:rect l="0" t="0" r="0" b="0"/>
          <a:pathLst>
            <a:path>
              <a:moveTo>
                <a:pt x="1419560" y="0"/>
              </a:moveTo>
              <a:lnTo>
                <a:pt x="1419560" y="248741"/>
              </a:lnTo>
              <a:lnTo>
                <a:pt x="0" y="248741"/>
              </a:lnTo>
              <a:lnTo>
                <a:pt x="0" y="4969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C65C56-27FF-464D-AC1B-35D4F4CAD58A}">
      <dsp:nvSpPr>
        <dsp:cNvPr id="0" name=""/>
        <dsp:cNvSpPr/>
      </dsp:nvSpPr>
      <dsp:spPr>
        <a:xfrm>
          <a:off x="1659483" y="0"/>
          <a:ext cx="2364239" cy="11821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5" tIns="33655" rIns="33655" bIns="3365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300" kern="1200" dirty="0" smtClean="0"/>
            <a:t>Yüzeysel</a:t>
          </a:r>
          <a:endParaRPr lang="tr-TR" sz="5300" kern="1200" dirty="0"/>
        </a:p>
      </dsp:txBody>
      <dsp:txXfrm>
        <a:off x="1659483" y="0"/>
        <a:ext cx="2364239" cy="1182119"/>
      </dsp:txXfrm>
    </dsp:sp>
    <dsp:sp modelId="{B83607B9-C243-4946-AF1B-7B8F71CFE483}">
      <dsp:nvSpPr>
        <dsp:cNvPr id="0" name=""/>
        <dsp:cNvSpPr/>
      </dsp:nvSpPr>
      <dsp:spPr>
        <a:xfrm>
          <a:off x="239923" y="1679106"/>
          <a:ext cx="2364239" cy="11821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5" tIns="33655" rIns="33655" bIns="3365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300" kern="1200" dirty="0" smtClean="0"/>
            <a:t>Sürme</a:t>
          </a:r>
          <a:endParaRPr lang="tr-TR" sz="5300" kern="1200" dirty="0"/>
        </a:p>
      </dsp:txBody>
      <dsp:txXfrm>
        <a:off x="239923" y="1679106"/>
        <a:ext cx="2364239" cy="1182119"/>
      </dsp:txXfrm>
    </dsp:sp>
    <dsp:sp modelId="{98EF9417-0C76-4728-8C9A-6B6DFC9EF733}">
      <dsp:nvSpPr>
        <dsp:cNvPr id="0" name=""/>
        <dsp:cNvSpPr/>
      </dsp:nvSpPr>
      <dsp:spPr>
        <a:xfrm>
          <a:off x="3100652" y="1679106"/>
          <a:ext cx="2364239" cy="11821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5" tIns="33655" rIns="33655" bIns="3365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300" kern="1200" dirty="0" smtClean="0"/>
            <a:t>Serme</a:t>
          </a:r>
          <a:endParaRPr lang="tr-TR" sz="5300" kern="1200" dirty="0"/>
        </a:p>
      </dsp:txBody>
      <dsp:txXfrm>
        <a:off x="3100652" y="1679106"/>
        <a:ext cx="2364239" cy="11821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C7439-86EB-411A-AA3F-F885B4DE29E3}" type="datetimeFigureOut">
              <a:rPr lang="tr-TR" smtClean="0"/>
              <a:pPr/>
              <a:t>16.12.2018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54088" y="685800"/>
            <a:ext cx="494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23228-ADE4-4F58-9206-D6648AA600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1133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Soru 1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85862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23877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7513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12308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19515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80091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14610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98178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39285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75716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1268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1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1160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0526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Soru 1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52056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2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4374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2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3593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61228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9919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3390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Soru 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1245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jp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1324901"/>
            <a:ext cx="8792051" cy="911410"/>
          </a:xfrm>
        </p:spPr>
        <p:txBody>
          <a:bodyPr/>
          <a:lstStyle/>
          <a:p>
            <a:r>
              <a:rPr lang="tr-TR" dirty="0" smtClean="0"/>
              <a:t>Su Yalıtım Yönetmeliği</a:t>
            </a:r>
            <a:endParaRPr lang="tr-TR" dirty="0"/>
          </a:p>
        </p:txBody>
      </p:sp>
      <p:pic>
        <p:nvPicPr>
          <p:cNvPr id="3074" name="Picture 2" descr="C:\Users\jozef.bonfil\Desktop\Adsız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82" y="2236311"/>
            <a:ext cx="8671560" cy="325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620346" y="1191309"/>
            <a:ext cx="8618644" cy="4553241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 rot="20256684">
            <a:off x="374314" y="2945065"/>
            <a:ext cx="89932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27/10/2017 tarihinde yayınlandı, 01/06/2018 tarihinde zorunlu oldu.</a:t>
            </a:r>
            <a:r>
              <a:rPr lang="tr-T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248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94408" y="900752"/>
            <a:ext cx="9496001" cy="593895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sz="3900" b="1" dirty="0" smtClean="0"/>
              <a:t>Yüzeysel Yalıtım:</a:t>
            </a:r>
          </a:p>
          <a:p>
            <a:pPr>
              <a:buNone/>
            </a:pPr>
            <a:r>
              <a:rPr lang="tr-TR" sz="3300" b="1" dirty="0"/>
              <a:t>MADDE 11 </a:t>
            </a:r>
            <a:endParaRPr lang="tr-TR" sz="3300" b="1" dirty="0" smtClean="0"/>
          </a:p>
          <a:p>
            <a:pPr marL="0" indent="0">
              <a:buNone/>
            </a:pPr>
            <a:r>
              <a:rPr lang="tr-TR" sz="3400" dirty="0"/>
              <a:t>(1) Toprakla temas eden temel, döşeme ve perde duvarlarda su yalıtımı;</a:t>
            </a:r>
          </a:p>
          <a:p>
            <a:pPr marL="0" indent="0">
              <a:buNone/>
            </a:pPr>
            <a:r>
              <a:rPr lang="tr-TR" sz="3400" dirty="0"/>
              <a:t>a) Örtü veya sürme esaslı yalıtım malzemeleri ile yüzeysel yalıtım sistemi oluşturularak, ve/veya</a:t>
            </a:r>
          </a:p>
          <a:p>
            <a:pPr marL="0" indent="0">
              <a:buNone/>
            </a:pPr>
            <a:r>
              <a:rPr lang="tr-TR" sz="3400" dirty="0"/>
              <a:t>b) Yapısal yalıtım sağlanarak, yapılabilir</a:t>
            </a:r>
            <a:r>
              <a:rPr lang="tr-TR" sz="3400" dirty="0" smtClean="0"/>
              <a:t>.</a:t>
            </a:r>
            <a:endParaRPr lang="tr-TR" sz="3900" b="1" dirty="0" smtClean="0"/>
          </a:p>
          <a:p>
            <a:pPr marL="0" indent="0">
              <a:buNone/>
            </a:pPr>
            <a:r>
              <a:rPr lang="tr-TR" sz="4000" dirty="0"/>
              <a:t>(</a:t>
            </a:r>
            <a:r>
              <a:rPr lang="tr-TR" sz="4000" dirty="0" smtClean="0"/>
              <a:t>3</a:t>
            </a:r>
            <a:r>
              <a:rPr lang="tr-TR" sz="4000" dirty="0" smtClean="0"/>
              <a:t>) </a:t>
            </a:r>
            <a:r>
              <a:rPr lang="tr-TR" sz="4000" b="1" dirty="0"/>
              <a:t>Basınçlı su etkisine maruz yatay yüzeylerde, yüzeysel yalıtım sisteminin örtü tipi malzemeler ile oluşturulması esastır.</a:t>
            </a:r>
          </a:p>
          <a:p>
            <a:pPr marL="0" indent="0">
              <a:buNone/>
            </a:pPr>
            <a:r>
              <a:rPr lang="tr-TR" sz="4000" dirty="0"/>
              <a:t>(4) </a:t>
            </a:r>
            <a:r>
              <a:rPr lang="tr-TR" sz="4000" b="1" dirty="0"/>
              <a:t>Birden fazla yalıtım malzemesi veya yöntemi, ancak birbirleri ile uyumlu olması hâlinde birlikte kullanılabilir.</a:t>
            </a:r>
          </a:p>
          <a:p>
            <a:pPr marL="0" indent="0">
              <a:buNone/>
            </a:pPr>
            <a:r>
              <a:rPr lang="tr-TR" sz="4000" dirty="0"/>
              <a:t>(5) Örtü tipi ve sürme esaslı yalıtım malzemeleri, yapı elemanının suyla temas eden dış yüzeyine veya malzemeyi hidrostatik basınca karşı koruyabilecek bir katmanla korunmaları koşuluyla, ara katman olarak </a:t>
            </a:r>
            <a:r>
              <a:rPr lang="tr-TR" sz="4000" dirty="0" smtClean="0"/>
              <a:t>uygulanabilir</a:t>
            </a:r>
            <a:r>
              <a:rPr lang="tr-TR" sz="4000" dirty="0"/>
              <a:t>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254859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8" name="17 Grup"/>
          <p:cNvGrpSpPr/>
          <p:nvPr/>
        </p:nvGrpSpPr>
        <p:grpSpPr>
          <a:xfrm>
            <a:off x="6354313" y="1948410"/>
            <a:ext cx="3041337" cy="4340508"/>
            <a:chOff x="6354313" y="1948410"/>
            <a:chExt cx="3041337" cy="4340508"/>
          </a:xfrm>
        </p:grpSpPr>
        <p:grpSp>
          <p:nvGrpSpPr>
            <p:cNvPr id="5" name="Grup 1"/>
            <p:cNvGrpSpPr>
              <a:grpSpLocks/>
            </p:cNvGrpSpPr>
            <p:nvPr/>
          </p:nvGrpSpPr>
          <p:grpSpPr bwMode="auto">
            <a:xfrm>
              <a:off x="6354313" y="1948410"/>
              <a:ext cx="3041337" cy="4216400"/>
              <a:chOff x="5867400" y="1700213"/>
              <a:chExt cx="2808288" cy="4216400"/>
            </a:xfrm>
          </p:grpSpPr>
          <p:grpSp>
            <p:nvGrpSpPr>
              <p:cNvPr id="6" name="Group 6"/>
              <p:cNvGrpSpPr>
                <a:grpSpLocks/>
              </p:cNvGrpSpPr>
              <p:nvPr/>
            </p:nvGrpSpPr>
            <p:grpSpPr bwMode="auto">
              <a:xfrm>
                <a:off x="5867400" y="1700213"/>
                <a:ext cx="2808288" cy="4152105"/>
                <a:chOff x="3152" y="845"/>
                <a:chExt cx="2402" cy="2993"/>
              </a:xfrm>
              <a:solidFill>
                <a:schemeClr val="bg1">
                  <a:lumMod val="50000"/>
                  <a:alpha val="61000"/>
                </a:schemeClr>
              </a:solidFill>
            </p:grpSpPr>
            <p:pic>
              <p:nvPicPr>
                <p:cNvPr id="12" name="Picture 9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/>
                </a:blip>
                <a:srcRect l="10857" r="4219" b="8372"/>
                <a:stretch>
                  <a:fillRect/>
                </a:stretch>
              </p:blipFill>
              <p:spPr bwMode="auto">
                <a:xfrm>
                  <a:off x="3152" y="845"/>
                  <a:ext cx="2402" cy="2993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/>
              </p:spPr>
            </p:pic>
            <p:pic>
              <p:nvPicPr>
                <p:cNvPr id="13" name="Picture 19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/>
                </a:blip>
                <a:srcRect/>
                <a:stretch>
                  <a:fillRect/>
                </a:stretch>
              </p:blipFill>
              <p:spPr bwMode="auto">
                <a:xfrm>
                  <a:off x="3696" y="890"/>
                  <a:ext cx="536" cy="1225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/>
              </p:spPr>
            </p:pic>
            <p:pic>
              <p:nvPicPr>
                <p:cNvPr id="14" name="Picture 20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/>
                </a:blip>
                <a:srcRect/>
                <a:stretch>
                  <a:fillRect/>
                </a:stretch>
              </p:blipFill>
              <p:spPr bwMode="auto">
                <a:xfrm>
                  <a:off x="3696" y="2174"/>
                  <a:ext cx="525" cy="149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/>
              </p:spPr>
            </p:pic>
          </p:grpSp>
          <p:pic>
            <p:nvPicPr>
              <p:cNvPr id="7" name="Picture 21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973463" y="4775237"/>
                <a:ext cx="530317" cy="114137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8" name="Dikdörtgen 6"/>
              <p:cNvSpPr/>
              <p:nvPr/>
            </p:nvSpPr>
            <p:spPr bwMode="auto">
              <a:xfrm>
                <a:off x="5921375" y="2303463"/>
                <a:ext cx="582613" cy="8239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Dikdörtgen 7"/>
              <p:cNvSpPr/>
              <p:nvPr/>
            </p:nvSpPr>
            <p:spPr bwMode="auto">
              <a:xfrm>
                <a:off x="6503988" y="3543300"/>
                <a:ext cx="636587" cy="2057400"/>
              </a:xfrm>
              <a:prstGeom prst="rect">
                <a:avLst/>
              </a:prstGeom>
              <a:solidFill>
                <a:schemeClr val="bg1">
                  <a:lumMod val="50000"/>
                  <a:alpha val="59000"/>
                </a:schemeClr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cxnSp>
            <p:nvCxnSpPr>
              <p:cNvPr id="10" name="Düz Bağlayıcı 8"/>
              <p:cNvCxnSpPr>
                <a:cxnSpLocks noChangeShapeType="1"/>
              </p:cNvCxnSpPr>
              <p:nvPr/>
            </p:nvCxnSpPr>
            <p:spPr bwMode="auto">
              <a:xfrm flipV="1">
                <a:off x="7140599" y="4582271"/>
                <a:ext cx="0" cy="11792"/>
              </a:xfrm>
              <a:prstGeom prst="line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</p:cxnSp>
          <p:sp>
            <p:nvSpPr>
              <p:cNvPr id="11" name="Dikdörtgen 9"/>
              <p:cNvSpPr/>
              <p:nvPr/>
            </p:nvSpPr>
            <p:spPr bwMode="auto">
              <a:xfrm>
                <a:off x="6503988" y="1730375"/>
                <a:ext cx="625475" cy="1714500"/>
              </a:xfrm>
              <a:prstGeom prst="rect">
                <a:avLst/>
              </a:prstGeom>
              <a:solidFill>
                <a:schemeClr val="bg1">
                  <a:lumMod val="50000"/>
                  <a:alpha val="43000"/>
                </a:schemeClr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15" name="14 Dikdörtgen"/>
            <p:cNvSpPr/>
            <p:nvPr/>
          </p:nvSpPr>
          <p:spPr>
            <a:xfrm>
              <a:off x="6394308" y="4830468"/>
              <a:ext cx="623869" cy="1458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4" name="Picture 2" descr="G:\Iş Resimlerim\PVC  Foto\KUDRET HAST. PVC\PVC MEMBRAN 0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8237" y="1884548"/>
            <a:ext cx="5722849" cy="396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685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000040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 l="13409"/>
          <a:stretch>
            <a:fillRect/>
          </a:stretch>
        </p:blipFill>
        <p:spPr bwMode="auto">
          <a:xfrm>
            <a:off x="938151" y="1767154"/>
            <a:ext cx="5806429" cy="418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5575499" y="1149531"/>
            <a:ext cx="3832186" cy="5133887"/>
            <a:chOff x="3152" y="527"/>
            <a:chExt cx="2450" cy="3357"/>
          </a:xfrm>
        </p:grpSpPr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3152" y="527"/>
              <a:ext cx="2450" cy="3357"/>
              <a:chOff x="3152" y="527"/>
              <a:chExt cx="2450" cy="3357"/>
            </a:xfrm>
          </p:grpSpPr>
          <p:grpSp>
            <p:nvGrpSpPr>
              <p:cNvPr id="8" name="Group 7"/>
              <p:cNvGrpSpPr>
                <a:grpSpLocks/>
              </p:cNvGrpSpPr>
              <p:nvPr/>
            </p:nvGrpSpPr>
            <p:grpSpPr bwMode="auto">
              <a:xfrm>
                <a:off x="3152" y="527"/>
                <a:ext cx="2450" cy="3357"/>
                <a:chOff x="3152" y="527"/>
                <a:chExt cx="2450" cy="3357"/>
              </a:xfrm>
            </p:grpSpPr>
            <p:grpSp>
              <p:nvGrpSpPr>
                <p:cNvPr id="11" name="Group 8"/>
                <p:cNvGrpSpPr>
                  <a:grpSpLocks/>
                </p:cNvGrpSpPr>
                <p:nvPr/>
              </p:nvGrpSpPr>
              <p:grpSpPr bwMode="auto">
                <a:xfrm>
                  <a:off x="3152" y="845"/>
                  <a:ext cx="2402" cy="2993"/>
                  <a:chOff x="2780" y="1661"/>
                  <a:chExt cx="1506" cy="1860"/>
                </a:xfrm>
              </p:grpSpPr>
              <p:pic>
                <p:nvPicPr>
                  <p:cNvPr id="20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/>
                  <a:srcRect l="10857" r="4219" b="8372"/>
                  <a:stretch>
                    <a:fillRect/>
                  </a:stretch>
                </p:blipFill>
                <p:spPr bwMode="auto">
                  <a:xfrm>
                    <a:off x="2780" y="1661"/>
                    <a:ext cx="1506" cy="1860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21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2789" y="1888"/>
                    <a:ext cx="363" cy="45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sp>
              <p:nvSpPr>
                <p:cNvPr id="12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4468" y="618"/>
                  <a:ext cx="0" cy="208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" name="Line 12"/>
                <p:cNvSpPr>
                  <a:spLocks noChangeShapeType="1"/>
                </p:cNvSpPr>
                <p:nvPr/>
              </p:nvSpPr>
              <p:spPr bwMode="auto">
                <a:xfrm>
                  <a:off x="4468" y="2659"/>
                  <a:ext cx="1043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4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4241" y="618"/>
                  <a:ext cx="227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5" name="Line 14"/>
                <p:cNvSpPr>
                  <a:spLocks noChangeShapeType="1"/>
                </p:cNvSpPr>
                <p:nvPr/>
              </p:nvSpPr>
              <p:spPr bwMode="auto">
                <a:xfrm>
                  <a:off x="5511" y="2659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6" name="Rectangle 15"/>
                <p:cNvSpPr>
                  <a:spLocks noChangeArrowheads="1"/>
                </p:cNvSpPr>
                <p:nvPr/>
              </p:nvSpPr>
              <p:spPr bwMode="auto">
                <a:xfrm>
                  <a:off x="4014" y="527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7" name="Rectangle 16"/>
                <p:cNvSpPr>
                  <a:spLocks noChangeArrowheads="1"/>
                </p:cNvSpPr>
                <p:nvPr/>
              </p:nvSpPr>
              <p:spPr bwMode="auto">
                <a:xfrm>
                  <a:off x="5375" y="2840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3152" y="2931"/>
                  <a:ext cx="681" cy="95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9" name="Rectangle 18"/>
                <p:cNvSpPr>
                  <a:spLocks noChangeArrowheads="1"/>
                </p:cNvSpPr>
                <p:nvPr/>
              </p:nvSpPr>
              <p:spPr bwMode="auto">
                <a:xfrm>
                  <a:off x="3696" y="3657"/>
                  <a:ext cx="409" cy="22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pic>
            <p:nvPicPr>
              <p:cNvPr id="9" name="Picture 19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411" y="890"/>
                <a:ext cx="331" cy="12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0" name="Picture 2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424" y="2205"/>
                <a:ext cx="318" cy="149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Picture 2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02" y="3266"/>
              <a:ext cx="222" cy="5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91740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12373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3 İçerik Yer Tutucusu"/>
          <p:cNvGrpSpPr>
            <a:grpSpLocks noGrp="1"/>
          </p:cNvGrpSpPr>
          <p:nvPr/>
        </p:nvGrpSpPr>
        <p:grpSpPr>
          <a:xfrm>
            <a:off x="495141" y="1600201"/>
            <a:ext cx="8912543" cy="4349079"/>
            <a:chOff x="228600" y="1557338"/>
            <a:chExt cx="8763000" cy="2592387"/>
          </a:xfrm>
        </p:grpSpPr>
        <p:pic>
          <p:nvPicPr>
            <p:cNvPr id="5" name="Picture 2" descr="02-picture"/>
            <p:cNvPicPr>
              <a:picLocks noChangeAspect="1" noChangeArrowheads="1"/>
            </p:cNvPicPr>
            <p:nvPr/>
          </p:nvPicPr>
          <p:blipFill>
            <a:blip r:embed="rId4" cstate="print"/>
            <a:srcRect l="20932" t="23721" r="7039" b="44659"/>
            <a:stretch>
              <a:fillRect/>
            </a:stretch>
          </p:blipFill>
          <p:spPr bwMode="auto">
            <a:xfrm>
              <a:off x="538163" y="2420938"/>
              <a:ext cx="2665412" cy="1674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 descr="03-picture"/>
            <p:cNvPicPr>
              <a:picLocks noChangeAspect="1" noChangeArrowheads="1"/>
            </p:cNvPicPr>
            <p:nvPr/>
          </p:nvPicPr>
          <p:blipFill>
            <a:blip r:embed="rId5" cstate="print"/>
            <a:srcRect l="22678" t="21007" r="5380" b="39749"/>
            <a:stretch>
              <a:fillRect/>
            </a:stretch>
          </p:blipFill>
          <p:spPr bwMode="auto">
            <a:xfrm>
              <a:off x="3348038" y="1924050"/>
              <a:ext cx="2663825" cy="2081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04-picture"/>
            <p:cNvPicPr>
              <a:picLocks noChangeAspect="1" noChangeArrowheads="1"/>
            </p:cNvPicPr>
            <p:nvPr/>
          </p:nvPicPr>
          <p:blipFill>
            <a:blip r:embed="rId6" cstate="print"/>
            <a:srcRect l="22023" t="22099" r="7814" b="31178"/>
            <a:stretch>
              <a:fillRect/>
            </a:stretch>
          </p:blipFill>
          <p:spPr bwMode="auto">
            <a:xfrm>
              <a:off x="6156325" y="1608138"/>
              <a:ext cx="2663825" cy="254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28600" y="1557338"/>
              <a:ext cx="8763000" cy="38526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Clr>
                  <a:schemeClr val="hlink"/>
                </a:buClr>
                <a:buSzPct val="120000"/>
                <a:defRPr/>
              </a:pPr>
              <a:r>
                <a:rPr lang="tr-TR" sz="3600" u="sng" dirty="0" smtClean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 </a:t>
              </a:r>
              <a:endParaRPr lang="tr-TR" sz="3600" u="sng" dirty="0">
                <a:solidFill>
                  <a:schemeClr val="accent2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559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 Teras Çatılarda  h </a:t>
            </a: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DSCF0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2"/>
          <a:stretch>
            <a:fillRect/>
          </a:stretch>
        </p:blipFill>
        <p:spPr bwMode="auto">
          <a:xfrm>
            <a:off x="1876281" y="2087686"/>
            <a:ext cx="6960129" cy="399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5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4" descr="DSC0326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800"/>
                    </a14:imgEffect>
                    <a14:imgEffect>
                      <a14:saturation sa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58" b="14224"/>
          <a:stretch/>
        </p:blipFill>
        <p:spPr bwMode="auto">
          <a:xfrm>
            <a:off x="1698171" y="2116183"/>
            <a:ext cx="6831881" cy="384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67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96614" y="1602609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774" y="2215545"/>
            <a:ext cx="6824354" cy="3838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17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4" descr="IMG_30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1"/>
          <a:stretch>
            <a:fillRect/>
          </a:stretch>
        </p:blipFill>
        <p:spPr bwMode="auto">
          <a:xfrm>
            <a:off x="1900052" y="2138687"/>
            <a:ext cx="6120542" cy="3931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94275" y="1640349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213847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627286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  <p:pic>
        <p:nvPicPr>
          <p:cNvPr id="6" name="Picture 8" descr="ProjeBitmis (5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48" y="2167534"/>
            <a:ext cx="5969195" cy="38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1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C:\Users\jozef.bonfil\Pictures\bP2133051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51" r="4301"/>
          <a:stretch>
            <a:fillRect/>
          </a:stretch>
        </p:blipFill>
        <p:spPr bwMode="auto">
          <a:xfrm>
            <a:off x="2460786" y="2076340"/>
            <a:ext cx="4475591" cy="4153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601160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172674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3678" y="754140"/>
            <a:ext cx="8912543" cy="1143000"/>
          </a:xfrm>
        </p:spPr>
        <p:txBody>
          <a:bodyPr/>
          <a:lstStyle/>
          <a:p>
            <a:r>
              <a:rPr lang="tr-TR" dirty="0" smtClean="0"/>
              <a:t>Yönetmelik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7629" y="1588916"/>
            <a:ext cx="9635196" cy="467806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r-TR" dirty="0"/>
              <a:t>Amaç, Kapsam, Dayanak ve </a:t>
            </a:r>
            <a:r>
              <a:rPr lang="tr-TR" dirty="0" smtClean="0"/>
              <a:t>Tanımlar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İlke, Görev, Yetki ve Sorumluluklar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Projelendirmeye ve Uygulamaya İlişkin Genel </a:t>
            </a:r>
            <a:r>
              <a:rPr lang="tr-TR" dirty="0" smtClean="0"/>
              <a:t>Esaslar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Yalıtım İçin Yüzey ve Malzeme Hazırlığı İşlemleri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Temel, Döşeme ve Perde Duvarlarda Su Yalıtımı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Balkon ve Çatılarda Su Yalıtımı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Islak Hacimlerde Su Yalıtımı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Su Depoları ve Havuzlarda Su </a:t>
            </a:r>
            <a:r>
              <a:rPr lang="tr-TR" dirty="0" smtClean="0"/>
              <a:t>Yalıtımı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2794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09760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2370918"/>
            <a:ext cx="8912543" cy="376863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tr-TR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Eğim %1,5 tan </a:t>
            </a:r>
          </a:p>
          <a:p>
            <a:pPr algn="just">
              <a:buNone/>
              <a:defRPr/>
            </a:pPr>
            <a:r>
              <a:rPr lang="tr-TR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  <a:r>
              <a:rPr lang="tr-TR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 </a:t>
            </a:r>
            <a:endParaRPr lang="tr-T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Boru çapları 100mm'den </a:t>
            </a:r>
          </a:p>
          <a:p>
            <a:pPr algn="just">
              <a:buNone/>
              <a:defRPr/>
            </a:pPr>
            <a:r>
              <a:rPr lang="tr-TR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Yangın Yönetmeliğine </a:t>
            </a:r>
          </a:p>
          <a:p>
            <a:pPr algn="just">
              <a:buNone/>
              <a:defRPr/>
            </a:pPr>
            <a:r>
              <a:rPr lang="tr-TR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uygun olmalıdır.</a:t>
            </a:r>
            <a:endParaRPr lang="tr-TR" dirty="0"/>
          </a:p>
        </p:txBody>
      </p:sp>
      <p:grpSp>
        <p:nvGrpSpPr>
          <p:cNvPr id="4" name="Grup 4"/>
          <p:cNvGrpSpPr>
            <a:grpSpLocks/>
          </p:cNvGrpSpPr>
          <p:nvPr/>
        </p:nvGrpSpPr>
        <p:grpSpPr bwMode="auto">
          <a:xfrm>
            <a:off x="5887216" y="1196752"/>
            <a:ext cx="3937625" cy="5544616"/>
            <a:chOff x="3707904" y="928454"/>
            <a:chExt cx="4032448" cy="581585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 l="6996" t="2773" r="3250" b="6381"/>
            <a:stretch>
              <a:fillRect/>
            </a:stretch>
          </p:blipFill>
          <p:spPr bwMode="auto">
            <a:xfrm>
              <a:off x="3779912" y="928454"/>
              <a:ext cx="3816102" cy="58158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Dikdörtgen 1"/>
            <p:cNvSpPr/>
            <p:nvPr/>
          </p:nvSpPr>
          <p:spPr bwMode="auto">
            <a:xfrm>
              <a:off x="7524441" y="928454"/>
              <a:ext cx="71442" cy="5815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Dikdörtgen 2"/>
            <p:cNvSpPr/>
            <p:nvPr/>
          </p:nvSpPr>
          <p:spPr bwMode="auto">
            <a:xfrm>
              <a:off x="3779346" y="3908625"/>
              <a:ext cx="3961006" cy="1682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8" name="Dikdörtgen 3"/>
            <p:cNvSpPr/>
            <p:nvPr/>
          </p:nvSpPr>
          <p:spPr bwMode="auto">
            <a:xfrm>
              <a:off x="3707904" y="3908625"/>
              <a:ext cx="360381" cy="5287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374548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 smtClean="0"/>
              <a:t>Su Yalıtım Yönetmeliği Ekleri</a:t>
            </a:r>
            <a:endParaRPr lang="tr-TR" dirty="0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89768"/>
              </p:ext>
            </p:extLst>
          </p:nvPr>
        </p:nvGraphicFramePr>
        <p:xfrm>
          <a:off x="711322" y="2007219"/>
          <a:ext cx="8696362" cy="39766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8181"/>
                <a:gridCol w="4348181"/>
              </a:tblGrid>
              <a:tr h="890372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Polimer Bitümlü Örtüler Uygulama Kural Standardı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TS 11758-2</a:t>
                      </a:r>
                      <a:endParaRPr lang="tr-TR" sz="2800" dirty="0"/>
                    </a:p>
                  </a:txBody>
                  <a:tcPr/>
                </a:tc>
              </a:tr>
              <a:tr h="1294251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Polimer Modifiye  Bitümlü  Kalın</a:t>
                      </a:r>
                      <a:r>
                        <a:rPr lang="tr-TR" sz="2400" baseline="0" dirty="0" smtClean="0"/>
                        <a:t> Kaplamalar İle Temel  Perde Yalıtımı Yapılması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TS 13671</a:t>
                      </a:r>
                      <a:endParaRPr lang="tr-TR" sz="2800" dirty="0"/>
                    </a:p>
                  </a:txBody>
                  <a:tcPr/>
                </a:tc>
              </a:tr>
              <a:tr h="896020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Plastik</a:t>
                      </a:r>
                      <a:r>
                        <a:rPr lang="tr-TR" sz="2400" baseline="0" dirty="0" smtClean="0"/>
                        <a:t> veya Kauçuk</a:t>
                      </a:r>
                      <a:r>
                        <a:rPr lang="tr-TR" sz="2400" dirty="0" smtClean="0"/>
                        <a:t> Örtüler Uygulama Kural Standardı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TS</a:t>
                      </a:r>
                      <a:r>
                        <a:rPr lang="tr-TR" sz="2800" baseline="0" dirty="0" smtClean="0"/>
                        <a:t> 13658</a:t>
                      </a:r>
                      <a:endParaRPr lang="tr-TR" sz="2800" dirty="0"/>
                    </a:p>
                  </a:txBody>
                  <a:tcPr/>
                </a:tc>
              </a:tr>
              <a:tr h="896020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Sürme Su Yalıtım Malzemeleri İle</a:t>
                      </a:r>
                      <a:r>
                        <a:rPr lang="tr-TR" sz="2400" baseline="0" dirty="0" smtClean="0"/>
                        <a:t> Temel Yalıtımı Yapılması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TS 13766</a:t>
                      </a:r>
                      <a:endParaRPr lang="tr-TR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163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1894087834"/>
              </p:ext>
            </p:extLst>
          </p:nvPr>
        </p:nvGraphicFramePr>
        <p:xfrm>
          <a:off x="1650472" y="1615913"/>
          <a:ext cx="6377248" cy="4085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87054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22302"/>
            <a:ext cx="9646275" cy="6839707"/>
          </a:xfrm>
          <a:prstGeom prst="rect">
            <a:avLst/>
          </a:prstGeom>
        </p:spPr>
      </p:pic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3556107031"/>
              </p:ext>
            </p:extLst>
          </p:nvPr>
        </p:nvGraphicFramePr>
        <p:xfrm>
          <a:off x="2346365" y="1226634"/>
          <a:ext cx="5704815" cy="28617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Dikdörtgen 8"/>
          <p:cNvSpPr/>
          <p:nvPr/>
        </p:nvSpPr>
        <p:spPr>
          <a:xfrm>
            <a:off x="3986355" y="2946471"/>
            <a:ext cx="1930115" cy="96505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7305" tIns="27305" rIns="27305" bIns="27305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r-TR" sz="4300" kern="1200"/>
          </a:p>
        </p:txBody>
      </p:sp>
      <p:sp>
        <p:nvSpPr>
          <p:cNvPr id="12" name="Metin kutusu 11"/>
          <p:cNvSpPr txBox="1"/>
          <p:nvPr/>
        </p:nvSpPr>
        <p:spPr>
          <a:xfrm>
            <a:off x="2657320" y="4262605"/>
            <a:ext cx="1508167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Çimento</a:t>
            </a:r>
            <a:endParaRPr lang="tr-TR" sz="28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2657029" y="4921154"/>
            <a:ext cx="1508167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Bitüm</a:t>
            </a:r>
            <a:endParaRPr lang="tr-TR" sz="28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2657320" y="5607261"/>
            <a:ext cx="1710048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Reaksiyon</a:t>
            </a:r>
            <a:endParaRPr lang="tr-TR" sz="28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5498773" y="5371955"/>
            <a:ext cx="2311715" cy="954107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Plastik/Kauçuk Örtü</a:t>
            </a:r>
            <a:endParaRPr lang="tr-TR" sz="28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5498773" y="4262605"/>
            <a:ext cx="2311715" cy="954107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Polimer Bitümlü Örtü</a:t>
            </a:r>
          </a:p>
        </p:txBody>
      </p:sp>
    </p:spTree>
    <p:extLst>
      <p:ext uri="{BB962C8B-B14F-4D97-AF65-F5344CB8AC3E}">
        <p14:creationId xmlns:p14="http://schemas.microsoft.com/office/powerpoint/2010/main" val="31799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graphicFrame>
        <p:nvGraphicFramePr>
          <p:cNvPr id="5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819631"/>
              </p:ext>
            </p:extLst>
          </p:nvPr>
        </p:nvGraphicFramePr>
        <p:xfrm>
          <a:off x="126808" y="2289342"/>
          <a:ext cx="9646282" cy="3509667"/>
        </p:xfrm>
        <a:graphic>
          <a:graphicData uri="http://schemas.openxmlformats.org/drawingml/2006/table">
            <a:tbl>
              <a:tblPr/>
              <a:tblGrid>
                <a:gridCol w="1709937"/>
                <a:gridCol w="1099184"/>
                <a:gridCol w="1709937"/>
                <a:gridCol w="2563612"/>
                <a:gridCol w="2563612"/>
              </a:tblGrid>
              <a:tr h="659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ve Perdeler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 tipi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Uygulama alanı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Suyun etki tipi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24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Yer altı su seviyesinin üzerinde bulunan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Kapilar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Bağlı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Sızıntı suları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Çok geçirgen zeminler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&gt; 10</a:t>
                      </a:r>
                      <a:r>
                        <a:rPr lang="tr-TR" sz="1800" baseline="300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Zemin nemi ve birikme yapmayan zemin suları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Basınçsız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981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Az geçirgen zeminler 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 TUR"/>
                        </a:rPr>
                        <a:t>≤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10</a:t>
                      </a:r>
                      <a:r>
                        <a:rPr lang="tr-TR" sz="1800" baseline="300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Drenajlı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64224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Drenajsız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derinliği&lt;3m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Biriken sular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Dıştan etki eden geçici basınçlı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Yer altı su seviyesinin altında bulunan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latin typeface="Cambria"/>
                          <a:ea typeface="Calibri"/>
                          <a:cs typeface="Times New Roman"/>
                        </a:rPr>
                        <a:t>Yer altı suyu 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Tüm zemin ve yapı tipi ve inşa şekilleri için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Dıştan basınçlı su </a:t>
                      </a:r>
                      <a:r>
                        <a:rPr lang="tr-TR" sz="1800" b="1" dirty="0">
                          <a:latin typeface="Cambria"/>
                          <a:ea typeface="Calibri"/>
                          <a:cs typeface="Times New Roman"/>
                        </a:rPr>
                        <a:t>(Dıştan etki eden sürekli basınçlı su)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 smtClean="0"/>
              <a:t>Su Yalıtım Yönetmeliği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3017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2044343"/>
            <a:ext cx="8912543" cy="4525963"/>
          </a:xfrm>
        </p:spPr>
        <p:txBody>
          <a:bodyPr>
            <a:normAutofit/>
          </a:bodyPr>
          <a:lstStyle/>
          <a:p>
            <a:r>
              <a:rPr lang="tr-TR" sz="2800" b="1" dirty="0" smtClean="0"/>
              <a:t>(3) </a:t>
            </a:r>
            <a:r>
              <a:rPr lang="tr-TR" sz="2800" dirty="0" smtClean="0"/>
              <a:t>Temel ve/veya perdeleri yeraltı su seviyesinin altında bulunan binalarda, zeminin geçirgenliğine bakılmaksızın dıştan etki eden basınçlı su etkisine karşı yalıtım önlemleri alınır.</a:t>
            </a:r>
          </a:p>
          <a:p>
            <a:r>
              <a:rPr lang="tr-TR" sz="2800" b="1" dirty="0" smtClean="0"/>
              <a:t>(4) Yapı yüksekliği 51,50 metreyi aşan veya kapalı kullanma alanı 10.000 m2’den fazla olan bodrumlu binalarda, her koşulda basınçlı su etkisine karşı su yalıtımı yapılır</a:t>
            </a:r>
            <a:r>
              <a:rPr lang="tr-TR" dirty="0" smtClean="0"/>
              <a:t>.</a:t>
            </a:r>
          </a:p>
        </p:txBody>
      </p:sp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 smtClean="0"/>
              <a:t>Su Yalıtım Yönetmeliği</a:t>
            </a:r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579864" y="1626509"/>
            <a:ext cx="2286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MADDE 9</a:t>
            </a:r>
            <a:r>
              <a:rPr lang="tr-TR" sz="2800" b="1" dirty="0" smtClean="0"/>
              <a:t> 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254229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2" y="18293"/>
            <a:ext cx="9646275" cy="6839707"/>
          </a:xfrm>
          <a:prstGeom prst="rect">
            <a:avLst/>
          </a:prstGeom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1873" y="1029481"/>
            <a:ext cx="9561214" cy="5360167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tr-TR" sz="14400" b="1" dirty="0" smtClean="0"/>
              <a:t>Yapısal Yalıtım:</a:t>
            </a:r>
          </a:p>
          <a:p>
            <a:pPr>
              <a:buNone/>
            </a:pPr>
            <a:r>
              <a:rPr lang="tr-TR" sz="11200" b="1" dirty="0"/>
              <a:t>MADDE 11 </a:t>
            </a:r>
            <a:endParaRPr lang="tr-TR" sz="3900" b="1" dirty="0" smtClean="0"/>
          </a:p>
          <a:p>
            <a:pPr marL="0" indent="0">
              <a:buNone/>
            </a:pPr>
            <a:r>
              <a:rPr lang="tr-TR" sz="9200" dirty="0"/>
              <a:t>(6) Yapısal yalıtım sağlamak üzere yapılacak uygulamalarda;</a:t>
            </a:r>
          </a:p>
          <a:p>
            <a:pPr marL="0" indent="0">
              <a:buNone/>
            </a:pPr>
            <a:r>
              <a:rPr lang="tr-TR" sz="9200" dirty="0"/>
              <a:t>a) Kullanılacak </a:t>
            </a:r>
            <a:r>
              <a:rPr lang="tr-TR" sz="9200" b="1" dirty="0"/>
              <a:t>betonun su işleme derinliği TS EN 12390-8 standardına göre en fazla 30 mm olmalı veya beton, yeraltı suyunun yapıda oluşturacağı su etkisi de dikkate alınarak en az C35/45 sınıfında ve su/çimento oranı 0.45’ten az, çimento dozajı 360 kg/m3’ten fazla olmalıdır</a:t>
            </a:r>
            <a:r>
              <a:rPr lang="tr-TR" sz="9200" dirty="0" smtClean="0"/>
              <a:t>. </a:t>
            </a:r>
          </a:p>
          <a:p>
            <a:pPr marL="0" indent="0">
              <a:buNone/>
            </a:pPr>
            <a:r>
              <a:rPr lang="tr-TR" sz="9200" dirty="0" smtClean="0"/>
              <a:t>b</a:t>
            </a:r>
            <a:r>
              <a:rPr lang="tr-TR" sz="9200" dirty="0"/>
              <a:t>) Betonun döküm ve bakım kurallarına uyulur.</a:t>
            </a:r>
          </a:p>
          <a:p>
            <a:pPr marL="0" indent="0">
              <a:buNone/>
            </a:pPr>
            <a:r>
              <a:rPr lang="tr-TR" sz="9200" dirty="0"/>
              <a:t>c) </a:t>
            </a:r>
            <a:r>
              <a:rPr lang="tr-TR" sz="9200" dirty="0" smtClean="0"/>
              <a:t>Betonun </a:t>
            </a:r>
            <a:r>
              <a:rPr lang="tr-TR" sz="9200" dirty="0"/>
              <a:t>su geçirimsizlik özelliklerini </a:t>
            </a:r>
            <a:r>
              <a:rPr lang="tr-TR" sz="9200" dirty="0" err="1"/>
              <a:t>değistirmek</a:t>
            </a:r>
            <a:r>
              <a:rPr lang="tr-TR" sz="9200" dirty="0"/>
              <a:t> üzere kullanılacak malzemeler TS 13515 standardı Madde 9.8 esas alınarak</a:t>
            </a:r>
            <a:r>
              <a:rPr lang="tr-TR" sz="9200" b="1" dirty="0"/>
              <a:t>, betona, karıştırma işlemi esnasında ilâve edilmelidir.</a:t>
            </a:r>
          </a:p>
          <a:p>
            <a:pPr marL="0" indent="0">
              <a:buNone/>
            </a:pPr>
            <a:r>
              <a:rPr lang="tr-TR" sz="9200" dirty="0"/>
              <a:t>ç) Yapısal elemanlarda </a:t>
            </a:r>
            <a:r>
              <a:rPr lang="tr-TR" sz="9200" b="1" dirty="0"/>
              <a:t>oluşabilecek çatlak </a:t>
            </a:r>
            <a:r>
              <a:rPr lang="tr-TR" sz="9200" dirty="0"/>
              <a:t>genişlikleri, TS 500 standardına göre agresif çevre koşulları altında kontrol edilerek </a:t>
            </a:r>
            <a:r>
              <a:rPr lang="tr-TR" sz="9200" b="1" dirty="0"/>
              <a:t>su </a:t>
            </a:r>
            <a:r>
              <a:rPr lang="tr-TR" sz="9200" b="1" dirty="0" smtClean="0"/>
              <a:t>geçirimsizliğinin sağlanabildiği </a:t>
            </a:r>
            <a:r>
              <a:rPr lang="tr-TR" sz="9200" b="1" dirty="0"/>
              <a:t>gösterilir. </a:t>
            </a:r>
            <a:endParaRPr lang="tr-TR" sz="9200" b="1" dirty="0" smtClean="0"/>
          </a:p>
          <a:p>
            <a:pPr marL="0" indent="0">
              <a:buNone/>
            </a:pPr>
            <a:r>
              <a:rPr lang="tr-TR" sz="9200" dirty="0" smtClean="0"/>
              <a:t>d</a:t>
            </a:r>
            <a:r>
              <a:rPr lang="tr-TR" sz="9200" b="1" dirty="0"/>
              <a:t>) Derzler (soğuk derz, genleşme derzi ve benzeri) sızdırmazlık tamamlayıcı malzemeler ile su nüfuzundan korunur</a:t>
            </a:r>
            <a:r>
              <a:rPr lang="tr-TR" sz="9200" b="1" dirty="0" smtClean="0"/>
              <a:t>.</a:t>
            </a:r>
            <a:endParaRPr lang="tr-TR" sz="9200" b="1" dirty="0"/>
          </a:p>
        </p:txBody>
      </p:sp>
    </p:spTree>
    <p:extLst>
      <p:ext uri="{BB962C8B-B14F-4D97-AF65-F5344CB8AC3E}">
        <p14:creationId xmlns:p14="http://schemas.microsoft.com/office/powerpoint/2010/main" val="401513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21" y="0"/>
            <a:ext cx="9646275" cy="6839707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8" t="11130" r="979" b="23302"/>
          <a:stretch/>
        </p:blipFill>
        <p:spPr bwMode="auto">
          <a:xfrm>
            <a:off x="125921" y="1626624"/>
            <a:ext cx="4103468" cy="42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up 8"/>
          <p:cNvGrpSpPr/>
          <p:nvPr/>
        </p:nvGrpSpPr>
        <p:grpSpPr>
          <a:xfrm>
            <a:off x="4507268" y="1361333"/>
            <a:ext cx="1071947" cy="4627101"/>
            <a:chOff x="4507268" y="1361333"/>
            <a:chExt cx="1071947" cy="4627101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1615" y="2564224"/>
              <a:ext cx="1047600" cy="104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665" y="1361333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665" y="3754090"/>
              <a:ext cx="1057275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268" y="4940684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5" t="17318" r="15970" b="17318"/>
          <a:stretch/>
        </p:blipFill>
        <p:spPr bwMode="auto">
          <a:xfrm>
            <a:off x="5692752" y="1626624"/>
            <a:ext cx="3996000" cy="425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47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662</Words>
  <Application>Microsoft Office PowerPoint</Application>
  <PresentationFormat>Özel</PresentationFormat>
  <Paragraphs>139</Paragraphs>
  <Slides>20</Slides>
  <Notes>20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8" baseType="lpstr">
      <vt:lpstr>Arial Unicode MS</vt:lpstr>
      <vt:lpstr>Arial</vt:lpstr>
      <vt:lpstr>Arial TUR</vt:lpstr>
      <vt:lpstr>Calibri</vt:lpstr>
      <vt:lpstr>Cambria</vt:lpstr>
      <vt:lpstr>Times New Roman</vt:lpstr>
      <vt:lpstr>Wingdings</vt:lpstr>
      <vt:lpstr>Office Theme</vt:lpstr>
      <vt:lpstr>Su Yalıtım Yönetmeliği</vt:lpstr>
      <vt:lpstr>Yönetmelik </vt:lpstr>
      <vt:lpstr>Su Yalıtım Yönetmeliği Ekleri</vt:lpstr>
      <vt:lpstr>PowerPoint Sunusu</vt:lpstr>
      <vt:lpstr>PowerPoint Sunusu</vt:lpstr>
      <vt:lpstr>Su Yalıtım Yönetmeliği</vt:lpstr>
      <vt:lpstr>Su Yalıtım Yönetmeliği</vt:lpstr>
      <vt:lpstr>PowerPoint Sunusu</vt:lpstr>
      <vt:lpstr>PowerPoint Sunusu</vt:lpstr>
      <vt:lpstr>PowerPoint Sunusu</vt:lpstr>
      <vt:lpstr>Uygulama</vt:lpstr>
      <vt:lpstr>Uygulama</vt:lpstr>
      <vt:lpstr>Çatı Yalıtımı</vt:lpstr>
      <vt:lpstr>Uygulama</vt:lpstr>
      <vt:lpstr>Uygulama</vt:lpstr>
      <vt:lpstr>Uygulama</vt:lpstr>
      <vt:lpstr>Uygulama</vt:lpstr>
      <vt:lpstr>Uygulama</vt:lpstr>
      <vt:lpstr>Uygulama</vt:lpstr>
      <vt:lpstr>Uygulama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Asus</cp:lastModifiedBy>
  <cp:revision>122</cp:revision>
  <dcterms:created xsi:type="dcterms:W3CDTF">2017-10-30T09:13:00Z</dcterms:created>
  <dcterms:modified xsi:type="dcterms:W3CDTF">2018-12-16T19:28:26Z</dcterms:modified>
</cp:coreProperties>
</file>