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70" r:id="rId4"/>
    <p:sldId id="275" r:id="rId5"/>
    <p:sldId id="259" r:id="rId6"/>
    <p:sldId id="261" r:id="rId7"/>
    <p:sldId id="260" r:id="rId8"/>
    <p:sldId id="262" r:id="rId9"/>
    <p:sldId id="277" r:id="rId10"/>
    <p:sldId id="258" r:id="rId11"/>
    <p:sldId id="276" r:id="rId12"/>
    <p:sldId id="263" r:id="rId13"/>
    <p:sldId id="264" r:id="rId14"/>
    <p:sldId id="265" r:id="rId15"/>
    <p:sldId id="267" r:id="rId16"/>
    <p:sldId id="268" r:id="rId17"/>
    <p:sldId id="271" r:id="rId18"/>
    <p:sldId id="269" r:id="rId19"/>
    <p:sldId id="272" r:id="rId20"/>
    <p:sldId id="273" r:id="rId21"/>
  </p:sldIdLst>
  <p:sldSz cx="9902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1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51" autoAdjust="0"/>
  </p:normalViewPr>
  <p:slideViewPr>
    <p:cSldViewPr snapToGrid="0" snapToObjects="1">
      <p:cViewPr varScale="1">
        <p:scale>
          <a:sx n="109" d="100"/>
          <a:sy n="109" d="100"/>
        </p:scale>
        <p:origin x="1416" y="78"/>
      </p:cViewPr>
      <p:guideLst>
        <p:guide orient="horz" pos="2160"/>
        <p:guide pos="311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FB6A1C9-D5DC-409A-BA14-6970AAC1DE4F}" type="doc">
      <dgm:prSet loTypeId="urn:microsoft.com/office/officeart/2005/8/layout/hList1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BF44B38D-3190-4128-94E4-4F1106E29C8C}">
      <dgm:prSet phldrT="[Metin]"/>
      <dgm:spPr/>
      <dgm:t>
        <a:bodyPr/>
        <a:lstStyle/>
        <a:p>
          <a:r>
            <a:rPr lang="tr-TR" dirty="0" smtClean="0"/>
            <a:t>ÖNCEKİ ÇALIŞMALAR</a:t>
          </a:r>
          <a:endParaRPr lang="tr-TR" dirty="0"/>
        </a:p>
      </dgm:t>
    </dgm:pt>
    <dgm:pt modelId="{EE2F42B1-4B42-45A7-95EA-7129CC29ECE1}" type="parTrans" cxnId="{A0FB1B06-9E11-4494-BF48-74AAAD6B61D1}">
      <dgm:prSet/>
      <dgm:spPr/>
      <dgm:t>
        <a:bodyPr/>
        <a:lstStyle/>
        <a:p>
          <a:endParaRPr lang="tr-TR"/>
        </a:p>
      </dgm:t>
    </dgm:pt>
    <dgm:pt modelId="{3564179A-ADEC-4B5A-8C95-A3BE48FA7885}" type="sibTrans" cxnId="{A0FB1B06-9E11-4494-BF48-74AAAD6B61D1}">
      <dgm:prSet/>
      <dgm:spPr/>
      <dgm:t>
        <a:bodyPr/>
        <a:lstStyle/>
        <a:p>
          <a:endParaRPr lang="tr-TR"/>
        </a:p>
      </dgm:t>
    </dgm:pt>
    <dgm:pt modelId="{641E8A84-0A4B-4BA8-A0EA-29CC369D1FF0}">
      <dgm:prSet phldrT="[Metin]"/>
      <dgm:spPr/>
      <dgm:t>
        <a:bodyPr/>
        <a:lstStyle/>
        <a:p>
          <a:r>
            <a:rPr lang="tr-TR" dirty="0" smtClean="0"/>
            <a:t>Literatür taraması</a:t>
          </a:r>
          <a:endParaRPr lang="tr-TR" dirty="0"/>
        </a:p>
      </dgm:t>
    </dgm:pt>
    <dgm:pt modelId="{6A096C4B-F284-4142-9D0F-7FC9C5446627}" type="parTrans" cxnId="{BA6B287A-A7E1-425A-859F-75454A6A3F3C}">
      <dgm:prSet/>
      <dgm:spPr/>
      <dgm:t>
        <a:bodyPr/>
        <a:lstStyle/>
        <a:p>
          <a:endParaRPr lang="tr-TR"/>
        </a:p>
      </dgm:t>
    </dgm:pt>
    <dgm:pt modelId="{ED174EE9-D20D-4DC5-8854-F82E4A1E65BC}" type="sibTrans" cxnId="{BA6B287A-A7E1-425A-859F-75454A6A3F3C}">
      <dgm:prSet/>
      <dgm:spPr/>
      <dgm:t>
        <a:bodyPr/>
        <a:lstStyle/>
        <a:p>
          <a:endParaRPr lang="tr-TR"/>
        </a:p>
      </dgm:t>
    </dgm:pt>
    <dgm:pt modelId="{30D692C9-61B5-45F2-9156-0834A3BC3BD9}">
      <dgm:prSet phldrT="[Metin]"/>
      <dgm:spPr/>
      <dgm:t>
        <a:bodyPr/>
        <a:lstStyle/>
        <a:p>
          <a:r>
            <a:rPr lang="tr-TR" dirty="0" smtClean="0"/>
            <a:t>TASLAK YÖNETMELİK</a:t>
          </a:r>
          <a:endParaRPr lang="tr-TR" dirty="0"/>
        </a:p>
      </dgm:t>
    </dgm:pt>
    <dgm:pt modelId="{7E94625D-5B27-4161-A781-88059E762B2C}" type="parTrans" cxnId="{601679C1-CD0D-4063-AA88-87126261D0B4}">
      <dgm:prSet/>
      <dgm:spPr/>
      <dgm:t>
        <a:bodyPr/>
        <a:lstStyle/>
        <a:p>
          <a:endParaRPr lang="tr-TR"/>
        </a:p>
      </dgm:t>
    </dgm:pt>
    <dgm:pt modelId="{CF2A27F0-AE92-4C0D-BC40-A4ECB1301AE1}" type="sibTrans" cxnId="{601679C1-CD0D-4063-AA88-87126261D0B4}">
      <dgm:prSet/>
      <dgm:spPr/>
      <dgm:t>
        <a:bodyPr/>
        <a:lstStyle/>
        <a:p>
          <a:endParaRPr lang="tr-TR"/>
        </a:p>
      </dgm:t>
    </dgm:pt>
    <dgm:pt modelId="{0898115F-AD77-46CB-94CC-3B889A299D43}">
      <dgm:prSet phldrT="[Metin]"/>
      <dgm:spPr/>
      <dgm:t>
        <a:bodyPr/>
        <a:lstStyle/>
        <a:p>
          <a:r>
            <a:rPr lang="tr-TR" dirty="0" smtClean="0"/>
            <a:t>Konfor şartlarına uygun tasarım yöntemi</a:t>
          </a:r>
          <a:endParaRPr lang="tr-TR" dirty="0"/>
        </a:p>
      </dgm:t>
    </dgm:pt>
    <dgm:pt modelId="{2828CB5B-1061-43CC-B00A-74629D1D52A1}" type="parTrans" cxnId="{07095D90-D74C-42E7-A7D8-FAC3A81EB3FF}">
      <dgm:prSet/>
      <dgm:spPr/>
      <dgm:t>
        <a:bodyPr/>
        <a:lstStyle/>
        <a:p>
          <a:endParaRPr lang="tr-TR"/>
        </a:p>
      </dgm:t>
    </dgm:pt>
    <dgm:pt modelId="{1F169634-7888-4289-8272-F91FA63C6680}" type="sibTrans" cxnId="{07095D90-D74C-42E7-A7D8-FAC3A81EB3FF}">
      <dgm:prSet/>
      <dgm:spPr/>
      <dgm:t>
        <a:bodyPr/>
        <a:lstStyle/>
        <a:p>
          <a:endParaRPr lang="tr-TR"/>
        </a:p>
      </dgm:t>
    </dgm:pt>
    <dgm:pt modelId="{C7B4EF6A-63B5-4B5B-93D0-E302B29FE1D8}">
      <dgm:prSet phldrT="[Metin]"/>
      <dgm:spPr/>
      <dgm:t>
        <a:bodyPr/>
        <a:lstStyle/>
        <a:p>
          <a:r>
            <a:rPr lang="tr-TR" dirty="0" smtClean="0"/>
            <a:t>ETKİ ANALİZİ</a:t>
          </a:r>
          <a:endParaRPr lang="tr-TR" dirty="0"/>
        </a:p>
      </dgm:t>
    </dgm:pt>
    <dgm:pt modelId="{75542D1C-0132-4AC5-A00D-19E794B76650}" type="parTrans" cxnId="{F2FE62EC-BD9F-4F7B-88CC-126365D1B0F7}">
      <dgm:prSet/>
      <dgm:spPr/>
      <dgm:t>
        <a:bodyPr/>
        <a:lstStyle/>
        <a:p>
          <a:endParaRPr lang="tr-TR"/>
        </a:p>
      </dgm:t>
    </dgm:pt>
    <dgm:pt modelId="{945A79DB-4B31-4981-92BB-C7BFE050E013}" type="sibTrans" cxnId="{F2FE62EC-BD9F-4F7B-88CC-126365D1B0F7}">
      <dgm:prSet/>
      <dgm:spPr/>
      <dgm:t>
        <a:bodyPr/>
        <a:lstStyle/>
        <a:p>
          <a:endParaRPr lang="tr-TR"/>
        </a:p>
      </dgm:t>
    </dgm:pt>
    <dgm:pt modelId="{66AFAC0B-950F-4355-BDF0-D146FA478391}">
      <dgm:prSet phldrT="[Metin]"/>
      <dgm:spPr/>
      <dgm:t>
        <a:bodyPr/>
        <a:lstStyle/>
        <a:p>
          <a:r>
            <a:rPr lang="tr-TR" dirty="0" smtClean="0"/>
            <a:t>DÜZENLEME</a:t>
          </a:r>
          <a:endParaRPr lang="tr-TR" dirty="0"/>
        </a:p>
      </dgm:t>
    </dgm:pt>
    <dgm:pt modelId="{E06D6B6F-B9C6-4812-858D-BACFB373CCE2}" type="parTrans" cxnId="{34A8A448-ADE3-483B-9711-09B635A8BA61}">
      <dgm:prSet/>
      <dgm:spPr/>
      <dgm:t>
        <a:bodyPr/>
        <a:lstStyle/>
        <a:p>
          <a:endParaRPr lang="tr-TR"/>
        </a:p>
      </dgm:t>
    </dgm:pt>
    <dgm:pt modelId="{EC3C6C1C-39D6-4F59-A7DF-1473AED28DBE}" type="sibTrans" cxnId="{34A8A448-ADE3-483B-9711-09B635A8BA61}">
      <dgm:prSet/>
      <dgm:spPr/>
      <dgm:t>
        <a:bodyPr/>
        <a:lstStyle/>
        <a:p>
          <a:endParaRPr lang="tr-TR"/>
        </a:p>
      </dgm:t>
    </dgm:pt>
    <dgm:pt modelId="{7F6E6D42-2311-433E-BFB3-9A361E83E67C}">
      <dgm:prSet phldrT="[Metin]"/>
      <dgm:spPr/>
      <dgm:t>
        <a:bodyPr/>
        <a:lstStyle/>
        <a:p>
          <a:r>
            <a:rPr lang="tr-TR" dirty="0" smtClean="0"/>
            <a:t>AB’deki mevcut durum</a:t>
          </a:r>
          <a:endParaRPr lang="tr-TR" dirty="0"/>
        </a:p>
      </dgm:t>
    </dgm:pt>
    <dgm:pt modelId="{75FF1010-BB19-428B-BDDC-E3B31F3AE86A}" type="parTrans" cxnId="{3AE01832-219E-4BF1-9A0A-7A1204AB6BC2}">
      <dgm:prSet/>
      <dgm:spPr/>
      <dgm:t>
        <a:bodyPr/>
        <a:lstStyle/>
        <a:p>
          <a:endParaRPr lang="tr-TR"/>
        </a:p>
      </dgm:t>
    </dgm:pt>
    <dgm:pt modelId="{4308C98C-95B9-45BE-B378-94DB49961352}" type="sibTrans" cxnId="{3AE01832-219E-4BF1-9A0A-7A1204AB6BC2}">
      <dgm:prSet/>
      <dgm:spPr/>
      <dgm:t>
        <a:bodyPr/>
        <a:lstStyle/>
        <a:p>
          <a:endParaRPr lang="tr-TR"/>
        </a:p>
      </dgm:t>
    </dgm:pt>
    <dgm:pt modelId="{77979EC5-8E5B-40F0-BDB8-4CCCDC341BA2}">
      <dgm:prSet phldrT="[Metin]"/>
      <dgm:spPr/>
      <dgm:t>
        <a:bodyPr/>
        <a:lstStyle/>
        <a:p>
          <a:r>
            <a:rPr lang="tr-TR" dirty="0" smtClean="0"/>
            <a:t>AB Projesi</a:t>
          </a:r>
          <a:endParaRPr lang="tr-TR" dirty="0"/>
        </a:p>
      </dgm:t>
    </dgm:pt>
    <dgm:pt modelId="{639938CE-071A-4C45-A57E-CD4DBAFECE07}" type="parTrans" cxnId="{EDA8B269-589C-414C-8B4E-CF251EBE2F53}">
      <dgm:prSet/>
      <dgm:spPr/>
      <dgm:t>
        <a:bodyPr/>
        <a:lstStyle/>
        <a:p>
          <a:endParaRPr lang="tr-TR"/>
        </a:p>
      </dgm:t>
    </dgm:pt>
    <dgm:pt modelId="{E8DBF6FC-A90C-4E56-A424-780A8F85510E}" type="sibTrans" cxnId="{EDA8B269-589C-414C-8B4E-CF251EBE2F53}">
      <dgm:prSet/>
      <dgm:spPr/>
      <dgm:t>
        <a:bodyPr/>
        <a:lstStyle/>
        <a:p>
          <a:endParaRPr lang="tr-TR"/>
        </a:p>
      </dgm:t>
    </dgm:pt>
    <dgm:pt modelId="{00D4C801-1851-4973-9AC3-DC0407B27A14}">
      <dgm:prSet phldrT="[Metin]"/>
      <dgm:spPr/>
      <dgm:t>
        <a:bodyPr/>
        <a:lstStyle/>
        <a:p>
          <a:r>
            <a:rPr lang="tr-TR" dirty="0" smtClean="0"/>
            <a:t>Kabuller, standartlar, yöntemler</a:t>
          </a:r>
          <a:endParaRPr lang="tr-TR" dirty="0"/>
        </a:p>
      </dgm:t>
    </dgm:pt>
    <dgm:pt modelId="{2D90E3B4-7A52-4965-996D-EAAE51AA03D0}" type="parTrans" cxnId="{82146DC6-228A-4B64-B004-0C8FB8FC2156}">
      <dgm:prSet/>
      <dgm:spPr/>
      <dgm:t>
        <a:bodyPr/>
        <a:lstStyle/>
        <a:p>
          <a:endParaRPr lang="tr-TR"/>
        </a:p>
      </dgm:t>
    </dgm:pt>
    <dgm:pt modelId="{251CF30F-195D-40A4-A2AA-8C424210EE55}" type="sibTrans" cxnId="{82146DC6-228A-4B64-B004-0C8FB8FC2156}">
      <dgm:prSet/>
      <dgm:spPr/>
      <dgm:t>
        <a:bodyPr/>
        <a:lstStyle/>
        <a:p>
          <a:endParaRPr lang="tr-TR"/>
        </a:p>
      </dgm:t>
    </dgm:pt>
    <dgm:pt modelId="{53021970-F66D-4EFA-837A-D3C973C16D8E}">
      <dgm:prSet phldrT="[Metin]"/>
      <dgm:spPr/>
      <dgm:t>
        <a:bodyPr/>
        <a:lstStyle/>
        <a:p>
          <a:r>
            <a:rPr lang="tr-TR" dirty="0" smtClean="0"/>
            <a:t>Sınır değerler</a:t>
          </a:r>
          <a:endParaRPr lang="tr-TR" dirty="0"/>
        </a:p>
      </dgm:t>
    </dgm:pt>
    <dgm:pt modelId="{454D21C6-7B32-4AA6-97DA-8F658CCEE7B9}" type="parTrans" cxnId="{92B2EB80-F510-40BB-BC18-DF759D564B4E}">
      <dgm:prSet/>
      <dgm:spPr/>
      <dgm:t>
        <a:bodyPr/>
        <a:lstStyle/>
        <a:p>
          <a:endParaRPr lang="tr-TR"/>
        </a:p>
      </dgm:t>
    </dgm:pt>
    <dgm:pt modelId="{A5AB80AB-099D-4583-B16B-6087A1CB28C1}" type="sibTrans" cxnId="{92B2EB80-F510-40BB-BC18-DF759D564B4E}">
      <dgm:prSet/>
      <dgm:spPr/>
      <dgm:t>
        <a:bodyPr/>
        <a:lstStyle/>
        <a:p>
          <a:endParaRPr lang="tr-TR"/>
        </a:p>
      </dgm:t>
    </dgm:pt>
    <dgm:pt modelId="{0300D839-1E9F-499C-A6D0-47911C783B2B}">
      <dgm:prSet phldrT="[Metin]"/>
      <dgm:spPr/>
      <dgm:t>
        <a:bodyPr/>
        <a:lstStyle/>
        <a:p>
          <a:r>
            <a:rPr lang="tr-TR" dirty="0" smtClean="0"/>
            <a:t>Uygulamaya ilişkin kurallar</a:t>
          </a:r>
          <a:endParaRPr lang="tr-TR" dirty="0"/>
        </a:p>
      </dgm:t>
    </dgm:pt>
    <dgm:pt modelId="{20E8489D-400E-4593-89DA-E4AA717F4462}" type="parTrans" cxnId="{89EE21E6-47D7-452D-9308-4385414C3B3B}">
      <dgm:prSet/>
      <dgm:spPr/>
      <dgm:t>
        <a:bodyPr/>
        <a:lstStyle/>
        <a:p>
          <a:endParaRPr lang="tr-TR"/>
        </a:p>
      </dgm:t>
    </dgm:pt>
    <dgm:pt modelId="{85C86FE2-1A3F-4EF7-944E-3C9B3476E9FC}" type="sibTrans" cxnId="{89EE21E6-47D7-452D-9308-4385414C3B3B}">
      <dgm:prSet/>
      <dgm:spPr/>
      <dgm:t>
        <a:bodyPr/>
        <a:lstStyle/>
        <a:p>
          <a:endParaRPr lang="tr-TR"/>
        </a:p>
      </dgm:t>
    </dgm:pt>
    <dgm:pt modelId="{D5E892A8-ED84-4429-AE40-DE9AD72496E6}">
      <dgm:prSet phldrT="[Metin]"/>
      <dgm:spPr/>
      <dgm:t>
        <a:bodyPr/>
        <a:lstStyle/>
        <a:p>
          <a:r>
            <a:rPr lang="tr-TR" dirty="0" smtClean="0"/>
            <a:t>Taslak Yönetmeliğin Sektörle Paylaşımı-Bilgi alış verişi</a:t>
          </a:r>
          <a:endParaRPr lang="tr-TR" dirty="0"/>
        </a:p>
      </dgm:t>
    </dgm:pt>
    <dgm:pt modelId="{CC8929B6-C975-4A1A-8B1B-4C6F74166914}" type="parTrans" cxnId="{835B5BAE-FDE3-4C61-AD04-B58B7A3567B3}">
      <dgm:prSet/>
      <dgm:spPr/>
      <dgm:t>
        <a:bodyPr/>
        <a:lstStyle/>
        <a:p>
          <a:endParaRPr lang="tr-TR"/>
        </a:p>
      </dgm:t>
    </dgm:pt>
    <dgm:pt modelId="{AF3406A6-A2FE-475C-AF1C-A3285E6A30B0}" type="sibTrans" cxnId="{835B5BAE-FDE3-4C61-AD04-B58B7A3567B3}">
      <dgm:prSet/>
      <dgm:spPr/>
      <dgm:t>
        <a:bodyPr/>
        <a:lstStyle/>
        <a:p>
          <a:endParaRPr lang="tr-TR"/>
        </a:p>
      </dgm:t>
    </dgm:pt>
    <dgm:pt modelId="{7EE601B4-88E6-4AC5-AFEC-ED09925BBB09}">
      <dgm:prSet/>
      <dgm:spPr/>
      <dgm:t>
        <a:bodyPr/>
        <a:lstStyle/>
        <a:p>
          <a:r>
            <a:rPr lang="tr-TR" dirty="0" smtClean="0"/>
            <a:t>Yönetmeliğin Görüşe gönderilmesi</a:t>
          </a:r>
          <a:endParaRPr lang="tr-TR" dirty="0"/>
        </a:p>
      </dgm:t>
    </dgm:pt>
    <dgm:pt modelId="{ED51CBF6-F53C-42FE-A78C-C728A041FCDE}" type="parTrans" cxnId="{E630AD70-E487-4FC9-9528-B1AAC0B6ADDE}">
      <dgm:prSet/>
      <dgm:spPr/>
      <dgm:t>
        <a:bodyPr/>
        <a:lstStyle/>
        <a:p>
          <a:endParaRPr lang="tr-TR"/>
        </a:p>
      </dgm:t>
    </dgm:pt>
    <dgm:pt modelId="{165C8CDB-F662-4AE8-87F8-12AECF229CDC}" type="sibTrans" cxnId="{E630AD70-E487-4FC9-9528-B1AAC0B6ADDE}">
      <dgm:prSet/>
      <dgm:spPr/>
      <dgm:t>
        <a:bodyPr/>
        <a:lstStyle/>
        <a:p>
          <a:endParaRPr lang="tr-TR"/>
        </a:p>
      </dgm:t>
    </dgm:pt>
    <dgm:pt modelId="{1189561E-0B20-481E-B421-66EEFA8E2054}">
      <dgm:prSet/>
      <dgm:spPr/>
      <dgm:t>
        <a:bodyPr/>
        <a:lstStyle/>
        <a:p>
          <a:r>
            <a:rPr lang="tr-TR" dirty="0" smtClean="0"/>
            <a:t>Görüş değerlendirmesi</a:t>
          </a:r>
          <a:endParaRPr lang="tr-TR" dirty="0"/>
        </a:p>
      </dgm:t>
    </dgm:pt>
    <dgm:pt modelId="{416B0243-3C87-404E-BBF9-BB618514984D}" type="parTrans" cxnId="{7B24FD8A-3A8D-46AA-A8E1-558D59F3968D}">
      <dgm:prSet/>
      <dgm:spPr/>
      <dgm:t>
        <a:bodyPr/>
        <a:lstStyle/>
        <a:p>
          <a:endParaRPr lang="tr-TR"/>
        </a:p>
      </dgm:t>
    </dgm:pt>
    <dgm:pt modelId="{7E98ED38-CA30-419F-B753-4CCDF2E98E40}" type="sibTrans" cxnId="{7B24FD8A-3A8D-46AA-A8E1-558D59F3968D}">
      <dgm:prSet/>
      <dgm:spPr/>
      <dgm:t>
        <a:bodyPr/>
        <a:lstStyle/>
        <a:p>
          <a:endParaRPr lang="tr-TR"/>
        </a:p>
      </dgm:t>
    </dgm:pt>
    <dgm:pt modelId="{8E3BC413-358B-4414-AE84-24558DF1F2E6}">
      <dgm:prSet/>
      <dgm:spPr/>
      <dgm:t>
        <a:bodyPr/>
        <a:lstStyle/>
        <a:p>
          <a:r>
            <a:rPr lang="tr-TR" dirty="0" smtClean="0"/>
            <a:t>Yönetmeliğin yayınlanması </a:t>
          </a:r>
          <a:endParaRPr lang="tr-TR" dirty="0"/>
        </a:p>
      </dgm:t>
    </dgm:pt>
    <dgm:pt modelId="{C859F7C2-7D87-4E61-AC4C-EFB3FAFC0A66}" type="parTrans" cxnId="{27CBC7AF-EA3A-4851-BE5E-FE80D5EA8575}">
      <dgm:prSet/>
      <dgm:spPr/>
      <dgm:t>
        <a:bodyPr/>
        <a:lstStyle/>
        <a:p>
          <a:endParaRPr lang="tr-TR"/>
        </a:p>
      </dgm:t>
    </dgm:pt>
    <dgm:pt modelId="{81BAA91F-4334-43A6-BA8D-93AC3952338C}" type="sibTrans" cxnId="{27CBC7AF-EA3A-4851-BE5E-FE80D5EA8575}">
      <dgm:prSet/>
      <dgm:spPr/>
      <dgm:t>
        <a:bodyPr/>
        <a:lstStyle/>
        <a:p>
          <a:endParaRPr lang="tr-TR"/>
        </a:p>
      </dgm:t>
    </dgm:pt>
    <dgm:pt modelId="{98288969-582D-4645-A8F0-1E15C7BA5CB9}" type="pres">
      <dgm:prSet presAssocID="{BFB6A1C9-D5DC-409A-BA14-6970AAC1DE4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610480AF-44BC-481A-BE16-B31ADB145143}" type="pres">
      <dgm:prSet presAssocID="{BF44B38D-3190-4128-94E4-4F1106E29C8C}" presName="composite" presStyleCnt="0"/>
      <dgm:spPr/>
    </dgm:pt>
    <dgm:pt modelId="{45EBAEE4-4A4C-4683-A458-B6CB9F3D1B97}" type="pres">
      <dgm:prSet presAssocID="{BF44B38D-3190-4128-94E4-4F1106E29C8C}" presName="parTx" presStyleLbl="alignNode1" presStyleIdx="0" presStyleCnt="4" custLinFactNeighborX="-166" custLinFactNeighborY="-205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4A7034A-9E87-403E-B0AA-E148CF72890B}" type="pres">
      <dgm:prSet presAssocID="{BF44B38D-3190-4128-94E4-4F1106E29C8C}" presName="desTx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26D8035-B1F2-47D0-8C20-B0A93B66704E}" type="pres">
      <dgm:prSet presAssocID="{3564179A-ADEC-4B5A-8C95-A3BE48FA7885}" presName="space" presStyleCnt="0"/>
      <dgm:spPr/>
    </dgm:pt>
    <dgm:pt modelId="{2BE4007E-10BD-4B91-9E69-2432EAAA5AB0}" type="pres">
      <dgm:prSet presAssocID="{30D692C9-61B5-45F2-9156-0834A3BC3BD9}" presName="composite" presStyleCnt="0"/>
      <dgm:spPr/>
    </dgm:pt>
    <dgm:pt modelId="{9666BB04-98F4-474B-845F-6DAE550B2E9F}" type="pres">
      <dgm:prSet presAssocID="{30D692C9-61B5-45F2-9156-0834A3BC3BD9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CC93454-442A-43FC-BB6C-EA1C83ED3F48}" type="pres">
      <dgm:prSet presAssocID="{30D692C9-61B5-45F2-9156-0834A3BC3BD9}" presName="desTx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34607E2-3D2F-44D7-B278-A209A1CD6C3A}" type="pres">
      <dgm:prSet presAssocID="{CF2A27F0-AE92-4C0D-BC40-A4ECB1301AE1}" presName="space" presStyleCnt="0"/>
      <dgm:spPr/>
    </dgm:pt>
    <dgm:pt modelId="{B525ABD1-98B1-498D-B19E-B64AC186398B}" type="pres">
      <dgm:prSet presAssocID="{C7B4EF6A-63B5-4B5B-93D0-E302B29FE1D8}" presName="composite" presStyleCnt="0"/>
      <dgm:spPr/>
    </dgm:pt>
    <dgm:pt modelId="{85C13D86-D3D8-428C-BF99-ACFB4C14EC1A}" type="pres">
      <dgm:prSet presAssocID="{C7B4EF6A-63B5-4B5B-93D0-E302B29FE1D8}" presName="parTx" presStyleLbl="alignNode1" presStyleIdx="2" presStyleCnt="4" custLinFactNeighborX="2887" custLinFactNeighborY="635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06D20E0-E1AC-4167-8F25-F615B790DD4D}" type="pres">
      <dgm:prSet presAssocID="{C7B4EF6A-63B5-4B5B-93D0-E302B29FE1D8}" presName="desTx" presStyleLbl="alignAccFollowNode1" presStyleIdx="2" presStyleCnt="4" custLinFactNeighborX="3850" custLinFactNeighborY="81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6E98EDC-142C-46A1-BEFB-DF01DEB8C68D}" type="pres">
      <dgm:prSet presAssocID="{945A79DB-4B31-4981-92BB-C7BFE050E013}" presName="space" presStyleCnt="0"/>
      <dgm:spPr/>
    </dgm:pt>
    <dgm:pt modelId="{2894EE7A-FD9D-4861-A683-587C20869309}" type="pres">
      <dgm:prSet presAssocID="{66AFAC0B-950F-4355-BDF0-D146FA478391}" presName="composite" presStyleCnt="0"/>
      <dgm:spPr/>
    </dgm:pt>
    <dgm:pt modelId="{E78DD3DA-3A08-42BE-AFEE-294B75C000DA}" type="pres">
      <dgm:prSet presAssocID="{66AFAC0B-950F-4355-BDF0-D146FA478391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7F1F0D0-19EA-4E06-8236-9956E153E800}" type="pres">
      <dgm:prSet presAssocID="{66AFAC0B-950F-4355-BDF0-D146FA478391}" presName="desTx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3AE01832-219E-4BF1-9A0A-7A1204AB6BC2}" srcId="{BF44B38D-3190-4128-94E4-4F1106E29C8C}" destId="{7F6E6D42-2311-433E-BFB3-9A361E83E67C}" srcOrd="1" destOrd="0" parTransId="{75FF1010-BB19-428B-BDDC-E3B31F3AE86A}" sibTransId="{4308C98C-95B9-45BE-B378-94DB49961352}"/>
    <dgm:cxn modelId="{F2FE62EC-BD9F-4F7B-88CC-126365D1B0F7}" srcId="{BFB6A1C9-D5DC-409A-BA14-6970AAC1DE4F}" destId="{C7B4EF6A-63B5-4B5B-93D0-E302B29FE1D8}" srcOrd="2" destOrd="0" parTransId="{75542D1C-0132-4AC5-A00D-19E794B76650}" sibTransId="{945A79DB-4B31-4981-92BB-C7BFE050E013}"/>
    <dgm:cxn modelId="{92C8E579-01F1-46FE-AEC3-F77F9A7B8936}" type="presOf" srcId="{7EE601B4-88E6-4AC5-AFEC-ED09925BBB09}" destId="{C7F1F0D0-19EA-4E06-8236-9956E153E800}" srcOrd="0" destOrd="0" presId="urn:microsoft.com/office/officeart/2005/8/layout/hList1"/>
    <dgm:cxn modelId="{7B24FD8A-3A8D-46AA-A8E1-558D59F3968D}" srcId="{66AFAC0B-950F-4355-BDF0-D146FA478391}" destId="{1189561E-0B20-481E-B421-66EEFA8E2054}" srcOrd="1" destOrd="0" parTransId="{416B0243-3C87-404E-BBF9-BB618514984D}" sibTransId="{7E98ED38-CA30-419F-B753-4CCDF2E98E40}"/>
    <dgm:cxn modelId="{89EE21E6-47D7-452D-9308-4385414C3B3B}" srcId="{30D692C9-61B5-45F2-9156-0834A3BC3BD9}" destId="{0300D839-1E9F-499C-A6D0-47911C783B2B}" srcOrd="2" destOrd="0" parTransId="{20E8489D-400E-4593-89DA-E4AA717F4462}" sibTransId="{85C86FE2-1A3F-4EF7-944E-3C9B3476E9FC}"/>
    <dgm:cxn modelId="{F4552A3C-1098-4030-A609-A51E32019FBA}" type="presOf" srcId="{66AFAC0B-950F-4355-BDF0-D146FA478391}" destId="{E78DD3DA-3A08-42BE-AFEE-294B75C000DA}" srcOrd="0" destOrd="0" presId="urn:microsoft.com/office/officeart/2005/8/layout/hList1"/>
    <dgm:cxn modelId="{E630AD70-E487-4FC9-9528-B1AAC0B6ADDE}" srcId="{66AFAC0B-950F-4355-BDF0-D146FA478391}" destId="{7EE601B4-88E6-4AC5-AFEC-ED09925BBB09}" srcOrd="0" destOrd="0" parTransId="{ED51CBF6-F53C-42FE-A78C-C728A041FCDE}" sibTransId="{165C8CDB-F662-4AE8-87F8-12AECF229CDC}"/>
    <dgm:cxn modelId="{4B1C6D3A-84A7-4D4D-9C93-C6CBE1D9E6CF}" type="presOf" srcId="{0300D839-1E9F-499C-A6D0-47911C783B2B}" destId="{ACC93454-442A-43FC-BB6C-EA1C83ED3F48}" srcOrd="0" destOrd="2" presId="urn:microsoft.com/office/officeart/2005/8/layout/hList1"/>
    <dgm:cxn modelId="{965B4C42-372A-4C8D-BC02-115F581F6621}" type="presOf" srcId="{00D4C801-1851-4973-9AC3-DC0407B27A14}" destId="{E4A7034A-9E87-403E-B0AA-E148CF72890B}" srcOrd="0" destOrd="3" presId="urn:microsoft.com/office/officeart/2005/8/layout/hList1"/>
    <dgm:cxn modelId="{601679C1-CD0D-4063-AA88-87126261D0B4}" srcId="{BFB6A1C9-D5DC-409A-BA14-6970AAC1DE4F}" destId="{30D692C9-61B5-45F2-9156-0834A3BC3BD9}" srcOrd="1" destOrd="0" parTransId="{7E94625D-5B27-4161-A781-88059E762B2C}" sibTransId="{CF2A27F0-AE92-4C0D-BC40-A4ECB1301AE1}"/>
    <dgm:cxn modelId="{A4CCB0E3-687B-4C98-B7EB-104BA41BCC23}" type="presOf" srcId="{C7B4EF6A-63B5-4B5B-93D0-E302B29FE1D8}" destId="{85C13D86-D3D8-428C-BF99-ACFB4C14EC1A}" srcOrd="0" destOrd="0" presId="urn:microsoft.com/office/officeart/2005/8/layout/hList1"/>
    <dgm:cxn modelId="{A431DC07-5472-4850-8849-1A43A2229FA5}" type="presOf" srcId="{53021970-F66D-4EFA-837A-D3C973C16D8E}" destId="{ACC93454-442A-43FC-BB6C-EA1C83ED3F48}" srcOrd="0" destOrd="1" presId="urn:microsoft.com/office/officeart/2005/8/layout/hList1"/>
    <dgm:cxn modelId="{BA6B287A-A7E1-425A-859F-75454A6A3F3C}" srcId="{BF44B38D-3190-4128-94E4-4F1106E29C8C}" destId="{641E8A84-0A4B-4BA8-A0EA-29CC369D1FF0}" srcOrd="0" destOrd="0" parTransId="{6A096C4B-F284-4142-9D0F-7FC9C5446627}" sibTransId="{ED174EE9-D20D-4DC5-8854-F82E4A1E65BC}"/>
    <dgm:cxn modelId="{27CBC7AF-EA3A-4851-BE5E-FE80D5EA8575}" srcId="{66AFAC0B-950F-4355-BDF0-D146FA478391}" destId="{8E3BC413-358B-4414-AE84-24558DF1F2E6}" srcOrd="2" destOrd="0" parTransId="{C859F7C2-7D87-4E61-AC4C-EFB3FAFC0A66}" sibTransId="{81BAA91F-4334-43A6-BA8D-93AC3952338C}"/>
    <dgm:cxn modelId="{835B5BAE-FDE3-4C61-AD04-B58B7A3567B3}" srcId="{C7B4EF6A-63B5-4B5B-93D0-E302B29FE1D8}" destId="{D5E892A8-ED84-4429-AE40-DE9AD72496E6}" srcOrd="0" destOrd="0" parTransId="{CC8929B6-C975-4A1A-8B1B-4C6F74166914}" sibTransId="{AF3406A6-A2FE-475C-AF1C-A3285E6A30B0}"/>
    <dgm:cxn modelId="{5BCB5503-A75D-474A-87D0-22EDC7BB6FED}" type="presOf" srcId="{BF44B38D-3190-4128-94E4-4F1106E29C8C}" destId="{45EBAEE4-4A4C-4683-A458-B6CB9F3D1B97}" srcOrd="0" destOrd="0" presId="urn:microsoft.com/office/officeart/2005/8/layout/hList1"/>
    <dgm:cxn modelId="{07095D90-D74C-42E7-A7D8-FAC3A81EB3FF}" srcId="{30D692C9-61B5-45F2-9156-0834A3BC3BD9}" destId="{0898115F-AD77-46CB-94CC-3B889A299D43}" srcOrd="0" destOrd="0" parTransId="{2828CB5B-1061-43CC-B00A-74629D1D52A1}" sibTransId="{1F169634-7888-4289-8272-F91FA63C6680}"/>
    <dgm:cxn modelId="{8E72A656-C1FF-4182-B569-7E615B9773B8}" type="presOf" srcId="{BFB6A1C9-D5DC-409A-BA14-6970AAC1DE4F}" destId="{98288969-582D-4645-A8F0-1E15C7BA5CB9}" srcOrd="0" destOrd="0" presId="urn:microsoft.com/office/officeart/2005/8/layout/hList1"/>
    <dgm:cxn modelId="{2FFD4E5E-A94D-4099-BBDA-E4BAF398F0C1}" type="presOf" srcId="{30D692C9-61B5-45F2-9156-0834A3BC3BD9}" destId="{9666BB04-98F4-474B-845F-6DAE550B2E9F}" srcOrd="0" destOrd="0" presId="urn:microsoft.com/office/officeart/2005/8/layout/hList1"/>
    <dgm:cxn modelId="{943BD294-461B-467E-9B6B-14F85B650819}" type="presOf" srcId="{7F6E6D42-2311-433E-BFB3-9A361E83E67C}" destId="{E4A7034A-9E87-403E-B0AA-E148CF72890B}" srcOrd="0" destOrd="1" presId="urn:microsoft.com/office/officeart/2005/8/layout/hList1"/>
    <dgm:cxn modelId="{1392A312-C434-42F0-A3E9-952D8F604F8F}" type="presOf" srcId="{1189561E-0B20-481E-B421-66EEFA8E2054}" destId="{C7F1F0D0-19EA-4E06-8236-9956E153E800}" srcOrd="0" destOrd="1" presId="urn:microsoft.com/office/officeart/2005/8/layout/hList1"/>
    <dgm:cxn modelId="{AA053ED8-3606-4D88-92EA-44B207856953}" type="presOf" srcId="{D5E892A8-ED84-4429-AE40-DE9AD72496E6}" destId="{506D20E0-E1AC-4167-8F25-F615B790DD4D}" srcOrd="0" destOrd="0" presId="urn:microsoft.com/office/officeart/2005/8/layout/hList1"/>
    <dgm:cxn modelId="{1436A00C-B6D8-4BFE-BB08-1F4504BC084C}" type="presOf" srcId="{0898115F-AD77-46CB-94CC-3B889A299D43}" destId="{ACC93454-442A-43FC-BB6C-EA1C83ED3F48}" srcOrd="0" destOrd="0" presId="urn:microsoft.com/office/officeart/2005/8/layout/hList1"/>
    <dgm:cxn modelId="{4CAF8DCA-1AC7-4614-A6BD-210C9061C504}" type="presOf" srcId="{77979EC5-8E5B-40F0-BDB8-4CCCDC341BA2}" destId="{E4A7034A-9E87-403E-B0AA-E148CF72890B}" srcOrd="0" destOrd="2" presId="urn:microsoft.com/office/officeart/2005/8/layout/hList1"/>
    <dgm:cxn modelId="{487F91C3-F992-403F-BE65-8A16774FF83D}" type="presOf" srcId="{8E3BC413-358B-4414-AE84-24558DF1F2E6}" destId="{C7F1F0D0-19EA-4E06-8236-9956E153E800}" srcOrd="0" destOrd="2" presId="urn:microsoft.com/office/officeart/2005/8/layout/hList1"/>
    <dgm:cxn modelId="{A0FB1B06-9E11-4494-BF48-74AAAD6B61D1}" srcId="{BFB6A1C9-D5DC-409A-BA14-6970AAC1DE4F}" destId="{BF44B38D-3190-4128-94E4-4F1106E29C8C}" srcOrd="0" destOrd="0" parTransId="{EE2F42B1-4B42-45A7-95EA-7129CC29ECE1}" sibTransId="{3564179A-ADEC-4B5A-8C95-A3BE48FA7885}"/>
    <dgm:cxn modelId="{A1B5757F-1B90-4B23-AB69-69805B07A08F}" type="presOf" srcId="{641E8A84-0A4B-4BA8-A0EA-29CC369D1FF0}" destId="{E4A7034A-9E87-403E-B0AA-E148CF72890B}" srcOrd="0" destOrd="0" presId="urn:microsoft.com/office/officeart/2005/8/layout/hList1"/>
    <dgm:cxn modelId="{82146DC6-228A-4B64-B004-0C8FB8FC2156}" srcId="{BF44B38D-3190-4128-94E4-4F1106E29C8C}" destId="{00D4C801-1851-4973-9AC3-DC0407B27A14}" srcOrd="3" destOrd="0" parTransId="{2D90E3B4-7A52-4965-996D-EAAE51AA03D0}" sibTransId="{251CF30F-195D-40A4-A2AA-8C424210EE55}"/>
    <dgm:cxn modelId="{34A8A448-ADE3-483B-9711-09B635A8BA61}" srcId="{BFB6A1C9-D5DC-409A-BA14-6970AAC1DE4F}" destId="{66AFAC0B-950F-4355-BDF0-D146FA478391}" srcOrd="3" destOrd="0" parTransId="{E06D6B6F-B9C6-4812-858D-BACFB373CCE2}" sibTransId="{EC3C6C1C-39D6-4F59-A7DF-1473AED28DBE}"/>
    <dgm:cxn modelId="{92B2EB80-F510-40BB-BC18-DF759D564B4E}" srcId="{30D692C9-61B5-45F2-9156-0834A3BC3BD9}" destId="{53021970-F66D-4EFA-837A-D3C973C16D8E}" srcOrd="1" destOrd="0" parTransId="{454D21C6-7B32-4AA6-97DA-8F658CCEE7B9}" sibTransId="{A5AB80AB-099D-4583-B16B-6087A1CB28C1}"/>
    <dgm:cxn modelId="{EDA8B269-589C-414C-8B4E-CF251EBE2F53}" srcId="{BF44B38D-3190-4128-94E4-4F1106E29C8C}" destId="{77979EC5-8E5B-40F0-BDB8-4CCCDC341BA2}" srcOrd="2" destOrd="0" parTransId="{639938CE-071A-4C45-A57E-CD4DBAFECE07}" sibTransId="{E8DBF6FC-A90C-4E56-A424-780A8F85510E}"/>
    <dgm:cxn modelId="{C3C7E5E6-64F8-4DE6-BDC2-61C57278251F}" type="presParOf" srcId="{98288969-582D-4645-A8F0-1E15C7BA5CB9}" destId="{610480AF-44BC-481A-BE16-B31ADB145143}" srcOrd="0" destOrd="0" presId="urn:microsoft.com/office/officeart/2005/8/layout/hList1"/>
    <dgm:cxn modelId="{4A981188-060C-470D-A4BB-E638199168BA}" type="presParOf" srcId="{610480AF-44BC-481A-BE16-B31ADB145143}" destId="{45EBAEE4-4A4C-4683-A458-B6CB9F3D1B97}" srcOrd="0" destOrd="0" presId="urn:microsoft.com/office/officeart/2005/8/layout/hList1"/>
    <dgm:cxn modelId="{5713C6F9-6D96-45E7-BCAB-F40B3626B771}" type="presParOf" srcId="{610480AF-44BC-481A-BE16-B31ADB145143}" destId="{E4A7034A-9E87-403E-B0AA-E148CF72890B}" srcOrd="1" destOrd="0" presId="urn:microsoft.com/office/officeart/2005/8/layout/hList1"/>
    <dgm:cxn modelId="{87D9E7B3-CECA-4431-9E36-B13B996D0F51}" type="presParOf" srcId="{98288969-582D-4645-A8F0-1E15C7BA5CB9}" destId="{C26D8035-B1F2-47D0-8C20-B0A93B66704E}" srcOrd="1" destOrd="0" presId="urn:microsoft.com/office/officeart/2005/8/layout/hList1"/>
    <dgm:cxn modelId="{AF97E846-443A-4E74-80AF-C308C56E7733}" type="presParOf" srcId="{98288969-582D-4645-A8F0-1E15C7BA5CB9}" destId="{2BE4007E-10BD-4B91-9E69-2432EAAA5AB0}" srcOrd="2" destOrd="0" presId="urn:microsoft.com/office/officeart/2005/8/layout/hList1"/>
    <dgm:cxn modelId="{A65830A7-8091-4867-9658-324837F47505}" type="presParOf" srcId="{2BE4007E-10BD-4B91-9E69-2432EAAA5AB0}" destId="{9666BB04-98F4-474B-845F-6DAE550B2E9F}" srcOrd="0" destOrd="0" presId="urn:microsoft.com/office/officeart/2005/8/layout/hList1"/>
    <dgm:cxn modelId="{67C05405-A941-4E96-A807-621E64508CEE}" type="presParOf" srcId="{2BE4007E-10BD-4B91-9E69-2432EAAA5AB0}" destId="{ACC93454-442A-43FC-BB6C-EA1C83ED3F48}" srcOrd="1" destOrd="0" presId="urn:microsoft.com/office/officeart/2005/8/layout/hList1"/>
    <dgm:cxn modelId="{284A0516-373C-4189-A135-465DEBFAC7D1}" type="presParOf" srcId="{98288969-582D-4645-A8F0-1E15C7BA5CB9}" destId="{234607E2-3D2F-44D7-B278-A209A1CD6C3A}" srcOrd="3" destOrd="0" presId="urn:microsoft.com/office/officeart/2005/8/layout/hList1"/>
    <dgm:cxn modelId="{97A61A9C-03EE-414D-896A-FC7B2FCB61CE}" type="presParOf" srcId="{98288969-582D-4645-A8F0-1E15C7BA5CB9}" destId="{B525ABD1-98B1-498D-B19E-B64AC186398B}" srcOrd="4" destOrd="0" presId="urn:microsoft.com/office/officeart/2005/8/layout/hList1"/>
    <dgm:cxn modelId="{7043AAC0-FCB8-4EA3-BC4A-82A68649F88D}" type="presParOf" srcId="{B525ABD1-98B1-498D-B19E-B64AC186398B}" destId="{85C13D86-D3D8-428C-BF99-ACFB4C14EC1A}" srcOrd="0" destOrd="0" presId="urn:microsoft.com/office/officeart/2005/8/layout/hList1"/>
    <dgm:cxn modelId="{DCA4C007-ED3F-414C-A6DB-0CB152C6060E}" type="presParOf" srcId="{B525ABD1-98B1-498D-B19E-B64AC186398B}" destId="{506D20E0-E1AC-4167-8F25-F615B790DD4D}" srcOrd="1" destOrd="0" presId="urn:microsoft.com/office/officeart/2005/8/layout/hList1"/>
    <dgm:cxn modelId="{201373DC-0E78-4836-8B03-3E1C661FA1F1}" type="presParOf" srcId="{98288969-582D-4645-A8F0-1E15C7BA5CB9}" destId="{66E98EDC-142C-46A1-BEFB-DF01DEB8C68D}" srcOrd="5" destOrd="0" presId="urn:microsoft.com/office/officeart/2005/8/layout/hList1"/>
    <dgm:cxn modelId="{F5B6D123-AEE1-48CF-A21B-73C2FBA710E7}" type="presParOf" srcId="{98288969-582D-4645-A8F0-1E15C7BA5CB9}" destId="{2894EE7A-FD9D-4861-A683-587C20869309}" srcOrd="6" destOrd="0" presId="urn:microsoft.com/office/officeart/2005/8/layout/hList1"/>
    <dgm:cxn modelId="{52E2EB7E-2433-4CF6-B374-832E4F983EDB}" type="presParOf" srcId="{2894EE7A-FD9D-4861-A683-587C20869309}" destId="{E78DD3DA-3A08-42BE-AFEE-294B75C000DA}" srcOrd="0" destOrd="0" presId="urn:microsoft.com/office/officeart/2005/8/layout/hList1"/>
    <dgm:cxn modelId="{70DE7548-5C72-4B20-BEF2-27496933325E}" type="presParOf" srcId="{2894EE7A-FD9D-4861-A683-587C20869309}" destId="{C7F1F0D0-19EA-4E06-8236-9956E153E800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03A703F-63FB-4FB8-8D98-FB1E01C871CF}" type="doc">
      <dgm:prSet loTypeId="urn:microsoft.com/office/officeart/2005/8/layout/hProcess3" loCatId="process" qsTypeId="urn:microsoft.com/office/officeart/2005/8/quickstyle/3d1" qsCatId="3D" csTypeId="urn:microsoft.com/office/officeart/2005/8/colors/accent1_2" csCatId="accent1" phldr="1"/>
      <dgm:spPr/>
    </dgm:pt>
    <dgm:pt modelId="{65F3513A-B019-4A99-A114-12D811F5758C}">
      <dgm:prSet phldrT="[Metin]" custT="1"/>
      <dgm:spPr/>
      <dgm:t>
        <a:bodyPr/>
        <a:lstStyle/>
        <a:p>
          <a:pPr algn="l"/>
          <a:r>
            <a:rPr lang="tr-TR" sz="1200" b="1" dirty="0" smtClean="0"/>
            <a:t>   18/09/2014</a:t>
          </a:r>
          <a:endParaRPr lang="tr-TR" sz="1200" b="1" dirty="0"/>
        </a:p>
      </dgm:t>
    </dgm:pt>
    <dgm:pt modelId="{D831B7D8-A37A-4E2A-8923-BDD5350E5F58}" type="parTrans" cxnId="{8B4E60C3-57B9-473D-B8BB-DEB75F7CD1E9}">
      <dgm:prSet/>
      <dgm:spPr/>
      <dgm:t>
        <a:bodyPr/>
        <a:lstStyle/>
        <a:p>
          <a:endParaRPr lang="tr-TR"/>
        </a:p>
      </dgm:t>
    </dgm:pt>
    <dgm:pt modelId="{2B8EDADC-C446-4204-8366-4A1420027A02}" type="sibTrans" cxnId="{8B4E60C3-57B9-473D-B8BB-DEB75F7CD1E9}">
      <dgm:prSet/>
      <dgm:spPr/>
      <dgm:t>
        <a:bodyPr/>
        <a:lstStyle/>
        <a:p>
          <a:endParaRPr lang="tr-TR"/>
        </a:p>
      </dgm:t>
    </dgm:pt>
    <dgm:pt modelId="{3A7D3E5B-77DB-449D-AA61-532EC713A7BA}">
      <dgm:prSet phldrT="[Metin]"/>
      <dgm:spPr/>
      <dgm:t>
        <a:bodyPr/>
        <a:lstStyle/>
        <a:p>
          <a:pPr algn="r"/>
          <a:r>
            <a:rPr lang="tr-TR" b="1" dirty="0" smtClean="0"/>
            <a:t>31/05/2017</a:t>
          </a:r>
          <a:endParaRPr lang="tr-TR" b="1" dirty="0"/>
        </a:p>
      </dgm:t>
    </dgm:pt>
    <dgm:pt modelId="{9D2E2779-5F36-4753-9572-B9DE62436AFD}" type="parTrans" cxnId="{69C3B6C6-C3AE-4CEB-A2B9-DB634C913B16}">
      <dgm:prSet/>
      <dgm:spPr/>
      <dgm:t>
        <a:bodyPr/>
        <a:lstStyle/>
        <a:p>
          <a:endParaRPr lang="tr-TR"/>
        </a:p>
      </dgm:t>
    </dgm:pt>
    <dgm:pt modelId="{94311993-5A5F-4F6B-8015-58EAA3790221}" type="sibTrans" cxnId="{69C3B6C6-C3AE-4CEB-A2B9-DB634C913B16}">
      <dgm:prSet/>
      <dgm:spPr/>
      <dgm:t>
        <a:bodyPr/>
        <a:lstStyle/>
        <a:p>
          <a:endParaRPr lang="tr-TR"/>
        </a:p>
      </dgm:t>
    </dgm:pt>
    <dgm:pt modelId="{CEA48C47-0CC0-43E6-B606-86661E2CEF46}" type="pres">
      <dgm:prSet presAssocID="{403A703F-63FB-4FB8-8D98-FB1E01C871CF}" presName="Name0" presStyleCnt="0">
        <dgm:presLayoutVars>
          <dgm:dir/>
          <dgm:animLvl val="lvl"/>
          <dgm:resizeHandles val="exact"/>
        </dgm:presLayoutVars>
      </dgm:prSet>
      <dgm:spPr/>
    </dgm:pt>
    <dgm:pt modelId="{2875E6A9-7D38-4EA8-AD96-0DDBB2E99FAA}" type="pres">
      <dgm:prSet presAssocID="{403A703F-63FB-4FB8-8D98-FB1E01C871CF}" presName="dummy" presStyleCnt="0"/>
      <dgm:spPr/>
    </dgm:pt>
    <dgm:pt modelId="{19319A0D-5D24-4278-A44F-FE9EEC3919A0}" type="pres">
      <dgm:prSet presAssocID="{403A703F-63FB-4FB8-8D98-FB1E01C871CF}" presName="linH" presStyleCnt="0"/>
      <dgm:spPr/>
    </dgm:pt>
    <dgm:pt modelId="{42D65A8C-E823-4A63-8381-E619FE42F915}" type="pres">
      <dgm:prSet presAssocID="{403A703F-63FB-4FB8-8D98-FB1E01C871CF}" presName="padding1" presStyleCnt="0"/>
      <dgm:spPr/>
    </dgm:pt>
    <dgm:pt modelId="{A0BD3768-7A0D-4D7E-9014-1B7FAF07CB65}" type="pres">
      <dgm:prSet presAssocID="{65F3513A-B019-4A99-A114-12D811F5758C}" presName="linV" presStyleCnt="0"/>
      <dgm:spPr/>
    </dgm:pt>
    <dgm:pt modelId="{D0E601F8-37A6-45A1-A8E2-E5CFF8883A17}" type="pres">
      <dgm:prSet presAssocID="{65F3513A-B019-4A99-A114-12D811F5758C}" presName="spVertical1" presStyleCnt="0"/>
      <dgm:spPr/>
    </dgm:pt>
    <dgm:pt modelId="{76C7F8BD-8B4D-4DCF-A156-61304BD5D1D0}" type="pres">
      <dgm:prSet presAssocID="{65F3513A-B019-4A99-A114-12D811F5758C}" presName="parTx" presStyleLbl="revTx" presStyleIdx="0" presStyleCnt="2" custScaleX="84562" custLinFactNeighborX="-54962" custLinFactNeighborY="2442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FA41BB0-F10D-42C5-86EC-F3237BD60264}" type="pres">
      <dgm:prSet presAssocID="{65F3513A-B019-4A99-A114-12D811F5758C}" presName="spVertical2" presStyleCnt="0"/>
      <dgm:spPr/>
    </dgm:pt>
    <dgm:pt modelId="{088D2977-0DDB-414D-BBA7-FC435A9F8913}" type="pres">
      <dgm:prSet presAssocID="{65F3513A-B019-4A99-A114-12D811F5758C}" presName="spVertical3" presStyleCnt="0"/>
      <dgm:spPr/>
    </dgm:pt>
    <dgm:pt modelId="{D4337E35-D01B-4920-B5B0-B69936C47C76}" type="pres">
      <dgm:prSet presAssocID="{2B8EDADC-C446-4204-8366-4A1420027A02}" presName="space" presStyleCnt="0"/>
      <dgm:spPr/>
    </dgm:pt>
    <dgm:pt modelId="{55DAB3F9-2936-480D-9F52-C8370C4A89BA}" type="pres">
      <dgm:prSet presAssocID="{3A7D3E5B-77DB-449D-AA61-532EC713A7BA}" presName="linV" presStyleCnt="0"/>
      <dgm:spPr/>
    </dgm:pt>
    <dgm:pt modelId="{6D89CEAF-D874-40B7-A886-7AB7871A2591}" type="pres">
      <dgm:prSet presAssocID="{3A7D3E5B-77DB-449D-AA61-532EC713A7BA}" presName="spVertical1" presStyleCnt="0"/>
      <dgm:spPr/>
    </dgm:pt>
    <dgm:pt modelId="{C3CC9EA0-5980-4453-8D7A-7D1DFE5BE991}" type="pres">
      <dgm:prSet presAssocID="{3A7D3E5B-77DB-449D-AA61-532EC713A7BA}" presName="parTx" presStyleLbl="revTx" presStyleIdx="1" presStyleCnt="2" custScaleX="8836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EF0A8A2-01F8-4E92-AD18-29304E284576}" type="pres">
      <dgm:prSet presAssocID="{3A7D3E5B-77DB-449D-AA61-532EC713A7BA}" presName="spVertical2" presStyleCnt="0"/>
      <dgm:spPr/>
    </dgm:pt>
    <dgm:pt modelId="{35B3EC44-6CEE-4300-9519-124F0574AE84}" type="pres">
      <dgm:prSet presAssocID="{3A7D3E5B-77DB-449D-AA61-532EC713A7BA}" presName="spVertical3" presStyleCnt="0"/>
      <dgm:spPr/>
    </dgm:pt>
    <dgm:pt modelId="{07D3F11C-5E43-4C4A-8A45-CC15BDE01B7C}" type="pres">
      <dgm:prSet presAssocID="{403A703F-63FB-4FB8-8D98-FB1E01C871CF}" presName="padding2" presStyleCnt="0"/>
      <dgm:spPr/>
    </dgm:pt>
    <dgm:pt modelId="{B73DED75-EA70-494C-9493-47ED9BD1D5B6}" type="pres">
      <dgm:prSet presAssocID="{403A703F-63FB-4FB8-8D98-FB1E01C871CF}" presName="negArrow" presStyleCnt="0"/>
      <dgm:spPr/>
    </dgm:pt>
    <dgm:pt modelId="{F3F60F2D-AC3F-4903-9A20-753D12371ADD}" type="pres">
      <dgm:prSet presAssocID="{403A703F-63FB-4FB8-8D98-FB1E01C871CF}" presName="backgroundArrow" presStyleLbl="node1" presStyleIdx="0" presStyleCnt="1" custLinFactNeighborX="-416" custLinFactNeighborY="2917"/>
      <dgm:spPr>
        <a:solidFill>
          <a:schemeClr val="accent3">
            <a:lumMod val="60000"/>
            <a:lumOff val="40000"/>
          </a:schemeClr>
        </a:solidFill>
      </dgm:spPr>
    </dgm:pt>
  </dgm:ptLst>
  <dgm:cxnLst>
    <dgm:cxn modelId="{6DF31577-9849-4EC3-9E3B-68EBDD95C142}" type="presOf" srcId="{65F3513A-B019-4A99-A114-12D811F5758C}" destId="{76C7F8BD-8B4D-4DCF-A156-61304BD5D1D0}" srcOrd="0" destOrd="0" presId="urn:microsoft.com/office/officeart/2005/8/layout/hProcess3"/>
    <dgm:cxn modelId="{8B4E60C3-57B9-473D-B8BB-DEB75F7CD1E9}" srcId="{403A703F-63FB-4FB8-8D98-FB1E01C871CF}" destId="{65F3513A-B019-4A99-A114-12D811F5758C}" srcOrd="0" destOrd="0" parTransId="{D831B7D8-A37A-4E2A-8923-BDD5350E5F58}" sibTransId="{2B8EDADC-C446-4204-8366-4A1420027A02}"/>
    <dgm:cxn modelId="{1C2C6ED4-9FD9-4564-AB38-77819BD9C759}" type="presOf" srcId="{403A703F-63FB-4FB8-8D98-FB1E01C871CF}" destId="{CEA48C47-0CC0-43E6-B606-86661E2CEF46}" srcOrd="0" destOrd="0" presId="urn:microsoft.com/office/officeart/2005/8/layout/hProcess3"/>
    <dgm:cxn modelId="{69C3B6C6-C3AE-4CEB-A2B9-DB634C913B16}" srcId="{403A703F-63FB-4FB8-8D98-FB1E01C871CF}" destId="{3A7D3E5B-77DB-449D-AA61-532EC713A7BA}" srcOrd="1" destOrd="0" parTransId="{9D2E2779-5F36-4753-9572-B9DE62436AFD}" sibTransId="{94311993-5A5F-4F6B-8015-58EAA3790221}"/>
    <dgm:cxn modelId="{B1E3E1AE-0677-4259-943D-281394A00E01}" type="presOf" srcId="{3A7D3E5B-77DB-449D-AA61-532EC713A7BA}" destId="{C3CC9EA0-5980-4453-8D7A-7D1DFE5BE991}" srcOrd="0" destOrd="0" presId="urn:microsoft.com/office/officeart/2005/8/layout/hProcess3"/>
    <dgm:cxn modelId="{918816A4-F317-43D5-8D05-7AC4E82B62CB}" type="presParOf" srcId="{CEA48C47-0CC0-43E6-B606-86661E2CEF46}" destId="{2875E6A9-7D38-4EA8-AD96-0DDBB2E99FAA}" srcOrd="0" destOrd="0" presId="urn:microsoft.com/office/officeart/2005/8/layout/hProcess3"/>
    <dgm:cxn modelId="{5645AEB2-E95C-460E-9659-727BB39F5F4E}" type="presParOf" srcId="{CEA48C47-0CC0-43E6-B606-86661E2CEF46}" destId="{19319A0D-5D24-4278-A44F-FE9EEC3919A0}" srcOrd="1" destOrd="0" presId="urn:microsoft.com/office/officeart/2005/8/layout/hProcess3"/>
    <dgm:cxn modelId="{E047328B-C4E1-4C3D-BF08-F3ABCE4AC2C8}" type="presParOf" srcId="{19319A0D-5D24-4278-A44F-FE9EEC3919A0}" destId="{42D65A8C-E823-4A63-8381-E619FE42F915}" srcOrd="0" destOrd="0" presId="urn:microsoft.com/office/officeart/2005/8/layout/hProcess3"/>
    <dgm:cxn modelId="{7544CA88-C03B-4BAF-87CC-8B3E666CE9B9}" type="presParOf" srcId="{19319A0D-5D24-4278-A44F-FE9EEC3919A0}" destId="{A0BD3768-7A0D-4D7E-9014-1B7FAF07CB65}" srcOrd="1" destOrd="0" presId="urn:microsoft.com/office/officeart/2005/8/layout/hProcess3"/>
    <dgm:cxn modelId="{8AD88379-E925-4A14-8D2B-47E12345551C}" type="presParOf" srcId="{A0BD3768-7A0D-4D7E-9014-1B7FAF07CB65}" destId="{D0E601F8-37A6-45A1-A8E2-E5CFF8883A17}" srcOrd="0" destOrd="0" presId="urn:microsoft.com/office/officeart/2005/8/layout/hProcess3"/>
    <dgm:cxn modelId="{1595B80C-0F0C-4B17-8DAC-8DFC39D5E403}" type="presParOf" srcId="{A0BD3768-7A0D-4D7E-9014-1B7FAF07CB65}" destId="{76C7F8BD-8B4D-4DCF-A156-61304BD5D1D0}" srcOrd="1" destOrd="0" presId="urn:microsoft.com/office/officeart/2005/8/layout/hProcess3"/>
    <dgm:cxn modelId="{4F02FEFD-F71E-487B-BED4-AFDFA73590FD}" type="presParOf" srcId="{A0BD3768-7A0D-4D7E-9014-1B7FAF07CB65}" destId="{4FA41BB0-F10D-42C5-86EC-F3237BD60264}" srcOrd="2" destOrd="0" presId="urn:microsoft.com/office/officeart/2005/8/layout/hProcess3"/>
    <dgm:cxn modelId="{87D1721E-64A4-4528-AE89-9853D28B67DA}" type="presParOf" srcId="{A0BD3768-7A0D-4D7E-9014-1B7FAF07CB65}" destId="{088D2977-0DDB-414D-BBA7-FC435A9F8913}" srcOrd="3" destOrd="0" presId="urn:microsoft.com/office/officeart/2005/8/layout/hProcess3"/>
    <dgm:cxn modelId="{2FB03AB2-2CC7-4C45-9BCE-AAE14DF338D3}" type="presParOf" srcId="{19319A0D-5D24-4278-A44F-FE9EEC3919A0}" destId="{D4337E35-D01B-4920-B5B0-B69936C47C76}" srcOrd="2" destOrd="0" presId="urn:microsoft.com/office/officeart/2005/8/layout/hProcess3"/>
    <dgm:cxn modelId="{40C98E49-AAE9-486B-B373-038B0ED74C21}" type="presParOf" srcId="{19319A0D-5D24-4278-A44F-FE9EEC3919A0}" destId="{55DAB3F9-2936-480D-9F52-C8370C4A89BA}" srcOrd="3" destOrd="0" presId="urn:microsoft.com/office/officeart/2005/8/layout/hProcess3"/>
    <dgm:cxn modelId="{86F627C0-E569-4917-B0C0-9D8FCEAD0EB4}" type="presParOf" srcId="{55DAB3F9-2936-480D-9F52-C8370C4A89BA}" destId="{6D89CEAF-D874-40B7-A886-7AB7871A2591}" srcOrd="0" destOrd="0" presId="urn:microsoft.com/office/officeart/2005/8/layout/hProcess3"/>
    <dgm:cxn modelId="{F8A6DF2B-4DE1-43E1-90D4-B6BF95135487}" type="presParOf" srcId="{55DAB3F9-2936-480D-9F52-C8370C4A89BA}" destId="{C3CC9EA0-5980-4453-8D7A-7D1DFE5BE991}" srcOrd="1" destOrd="0" presId="urn:microsoft.com/office/officeart/2005/8/layout/hProcess3"/>
    <dgm:cxn modelId="{78128FB7-7DDC-4745-ACA3-2DD910BE0F5D}" type="presParOf" srcId="{55DAB3F9-2936-480D-9F52-C8370C4A89BA}" destId="{1EF0A8A2-01F8-4E92-AD18-29304E284576}" srcOrd="2" destOrd="0" presId="urn:microsoft.com/office/officeart/2005/8/layout/hProcess3"/>
    <dgm:cxn modelId="{564418E1-CF27-4DE1-9EBA-F65C8A47BAD1}" type="presParOf" srcId="{55DAB3F9-2936-480D-9F52-C8370C4A89BA}" destId="{35B3EC44-6CEE-4300-9519-124F0574AE84}" srcOrd="3" destOrd="0" presId="urn:microsoft.com/office/officeart/2005/8/layout/hProcess3"/>
    <dgm:cxn modelId="{7EA6920B-F78A-41AB-9A6C-741D21C999EF}" type="presParOf" srcId="{19319A0D-5D24-4278-A44F-FE9EEC3919A0}" destId="{07D3F11C-5E43-4C4A-8A45-CC15BDE01B7C}" srcOrd="4" destOrd="0" presId="urn:microsoft.com/office/officeart/2005/8/layout/hProcess3"/>
    <dgm:cxn modelId="{6F0C1C20-AF51-41CA-A7A5-69A4CD596531}" type="presParOf" srcId="{19319A0D-5D24-4278-A44F-FE9EEC3919A0}" destId="{B73DED75-EA70-494C-9493-47ED9BD1D5B6}" srcOrd="5" destOrd="0" presId="urn:microsoft.com/office/officeart/2005/8/layout/hProcess3"/>
    <dgm:cxn modelId="{D361E27D-DB92-4948-9070-F1CCC209FCB9}" type="presParOf" srcId="{19319A0D-5D24-4278-A44F-FE9EEC3919A0}" destId="{F3F60F2D-AC3F-4903-9A20-753D12371ADD}" srcOrd="6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343DF7A-60FF-4D78-B7D2-6FA74E5F100C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65FAC00E-F24A-4EFB-8852-D715833A93D4}">
      <dgm:prSet phldrT="[Metin]"/>
      <dgm:spPr/>
      <dgm:t>
        <a:bodyPr/>
        <a:lstStyle/>
        <a:p>
          <a:r>
            <a:rPr lang="tr-TR" dirty="0" smtClean="0"/>
            <a:t>Sertifika Programlarına Dair Tebliğ </a:t>
          </a:r>
          <a:endParaRPr lang="tr-TR" dirty="0"/>
        </a:p>
      </dgm:t>
    </dgm:pt>
    <dgm:pt modelId="{D697395A-1888-4539-8525-D445C9E19489}" type="parTrans" cxnId="{4A462640-7E12-4C16-9642-BEA8DC478028}">
      <dgm:prSet/>
      <dgm:spPr/>
      <dgm:t>
        <a:bodyPr/>
        <a:lstStyle/>
        <a:p>
          <a:endParaRPr lang="tr-TR"/>
        </a:p>
      </dgm:t>
    </dgm:pt>
    <dgm:pt modelId="{1CDE4A46-5FD4-44F6-80F6-48AF3A5E086B}" type="sibTrans" cxnId="{4A462640-7E12-4C16-9642-BEA8DC478028}">
      <dgm:prSet/>
      <dgm:spPr/>
      <dgm:t>
        <a:bodyPr/>
        <a:lstStyle/>
        <a:p>
          <a:endParaRPr lang="tr-TR"/>
        </a:p>
      </dgm:t>
    </dgm:pt>
    <dgm:pt modelId="{C0A983EE-EEEE-412A-912B-1852868D074E}">
      <dgm:prSet phldrT="[Metin]"/>
      <dgm:spPr/>
      <dgm:t>
        <a:bodyPr/>
        <a:lstStyle/>
        <a:p>
          <a:r>
            <a:rPr lang="tr-TR" dirty="0" smtClean="0"/>
            <a:t>Sertifika içeriklerinin oluşturulması </a:t>
          </a:r>
          <a:endParaRPr lang="tr-TR" dirty="0"/>
        </a:p>
      </dgm:t>
    </dgm:pt>
    <dgm:pt modelId="{B3BA96BD-9027-4632-A186-0E24E91F0400}" type="parTrans" cxnId="{C2BE9369-6C1E-4290-9910-3030BF52FD98}">
      <dgm:prSet/>
      <dgm:spPr/>
      <dgm:t>
        <a:bodyPr/>
        <a:lstStyle/>
        <a:p>
          <a:endParaRPr lang="tr-TR"/>
        </a:p>
      </dgm:t>
    </dgm:pt>
    <dgm:pt modelId="{FB3E8931-2151-4604-9536-3EF541AE4260}" type="sibTrans" cxnId="{C2BE9369-6C1E-4290-9910-3030BF52FD98}">
      <dgm:prSet/>
      <dgm:spPr/>
      <dgm:t>
        <a:bodyPr/>
        <a:lstStyle/>
        <a:p>
          <a:endParaRPr lang="tr-TR"/>
        </a:p>
      </dgm:t>
    </dgm:pt>
    <dgm:pt modelId="{41A5C54D-5156-40A3-AAA2-55BBF66B321C}">
      <dgm:prSet phldrT="[Metin]"/>
      <dgm:spPr/>
      <dgm:t>
        <a:bodyPr/>
        <a:lstStyle/>
        <a:p>
          <a:r>
            <a:rPr lang="tr-TR" dirty="0" smtClean="0"/>
            <a:t>Uygulamaya yönelik kuralların belirlenmesi</a:t>
          </a:r>
          <a:endParaRPr lang="tr-TR" dirty="0"/>
        </a:p>
      </dgm:t>
    </dgm:pt>
    <dgm:pt modelId="{AD7C6F38-162D-42E8-92F6-089EAB420F1E}" type="parTrans" cxnId="{904AAB03-7112-495F-AE33-E5442B9C8695}">
      <dgm:prSet/>
      <dgm:spPr/>
      <dgm:t>
        <a:bodyPr/>
        <a:lstStyle/>
        <a:p>
          <a:endParaRPr lang="tr-TR"/>
        </a:p>
      </dgm:t>
    </dgm:pt>
    <dgm:pt modelId="{8FC5DF27-F439-4E21-B5B3-B25DBA23944B}" type="sibTrans" cxnId="{904AAB03-7112-495F-AE33-E5442B9C8695}">
      <dgm:prSet/>
      <dgm:spPr/>
      <dgm:t>
        <a:bodyPr/>
        <a:lstStyle/>
        <a:p>
          <a:endParaRPr lang="tr-TR"/>
        </a:p>
      </dgm:t>
    </dgm:pt>
    <dgm:pt modelId="{E23844F8-5E5B-4983-A262-946025042484}">
      <dgm:prSet phldrT="[Metin]"/>
      <dgm:spPr/>
      <dgm:t>
        <a:bodyPr/>
        <a:lstStyle/>
        <a:p>
          <a:r>
            <a:rPr lang="tr-TR" dirty="0" smtClean="0"/>
            <a:t>Taslak tebliğin görüşe sunulması</a:t>
          </a:r>
          <a:endParaRPr lang="tr-TR" dirty="0"/>
        </a:p>
      </dgm:t>
    </dgm:pt>
    <dgm:pt modelId="{51B4C33C-2DEB-48DC-B9D3-EFADC6E52848}" type="parTrans" cxnId="{99841CE8-4EBE-445B-B5CF-A1FE923AB4BB}">
      <dgm:prSet/>
      <dgm:spPr/>
      <dgm:t>
        <a:bodyPr/>
        <a:lstStyle/>
        <a:p>
          <a:endParaRPr lang="tr-TR"/>
        </a:p>
      </dgm:t>
    </dgm:pt>
    <dgm:pt modelId="{E8FAC7D2-1FF9-40AE-8E50-DAE1E223702C}" type="sibTrans" cxnId="{99841CE8-4EBE-445B-B5CF-A1FE923AB4BB}">
      <dgm:prSet/>
      <dgm:spPr/>
      <dgm:t>
        <a:bodyPr/>
        <a:lstStyle/>
        <a:p>
          <a:endParaRPr lang="tr-TR"/>
        </a:p>
      </dgm:t>
    </dgm:pt>
    <dgm:pt modelId="{3C02911A-4357-4094-ABA2-731DAA5FDB77}">
      <dgm:prSet phldrT="[Metin]"/>
      <dgm:spPr/>
      <dgm:t>
        <a:bodyPr/>
        <a:lstStyle/>
        <a:p>
          <a:r>
            <a:rPr lang="tr-TR" dirty="0" smtClean="0"/>
            <a:t>Yayınlanma</a:t>
          </a:r>
          <a:endParaRPr lang="tr-TR" dirty="0"/>
        </a:p>
      </dgm:t>
    </dgm:pt>
    <dgm:pt modelId="{B75F3690-8CD8-4C6E-B780-9DBE831FE1E0}" type="parTrans" cxnId="{178CC750-2711-4F75-A29A-DA99F13305CE}">
      <dgm:prSet/>
      <dgm:spPr/>
      <dgm:t>
        <a:bodyPr/>
        <a:lstStyle/>
        <a:p>
          <a:endParaRPr lang="tr-TR"/>
        </a:p>
      </dgm:t>
    </dgm:pt>
    <dgm:pt modelId="{05E5CCFD-FD44-4D60-9236-97D898C0D645}" type="sibTrans" cxnId="{178CC750-2711-4F75-A29A-DA99F13305CE}">
      <dgm:prSet/>
      <dgm:spPr/>
      <dgm:t>
        <a:bodyPr/>
        <a:lstStyle/>
        <a:p>
          <a:endParaRPr lang="tr-TR"/>
        </a:p>
      </dgm:t>
    </dgm:pt>
    <dgm:pt modelId="{FE7598BE-F14A-42F8-9E24-88A07E3CC06E}" type="pres">
      <dgm:prSet presAssocID="{F343DF7A-60FF-4D78-B7D2-6FA74E5F100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405B8A5E-24BA-4EE1-9642-B4E03523C5B9}" type="pres">
      <dgm:prSet presAssocID="{65FAC00E-F24A-4EFB-8852-D715833A93D4}" presName="composite" presStyleCnt="0"/>
      <dgm:spPr/>
    </dgm:pt>
    <dgm:pt modelId="{0F08A19D-9486-4D51-8D18-98832640841F}" type="pres">
      <dgm:prSet presAssocID="{65FAC00E-F24A-4EFB-8852-D715833A93D4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82CD69F-B26F-4390-9D42-037C57D1F621}" type="pres">
      <dgm:prSet presAssocID="{65FAC00E-F24A-4EFB-8852-D715833A93D4}" presName="desTx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C3907397-30A5-48E1-8250-08D3A5538AE1}" type="presOf" srcId="{65FAC00E-F24A-4EFB-8852-D715833A93D4}" destId="{0F08A19D-9486-4D51-8D18-98832640841F}" srcOrd="0" destOrd="0" presId="urn:microsoft.com/office/officeart/2005/8/layout/hList1"/>
    <dgm:cxn modelId="{178CC750-2711-4F75-A29A-DA99F13305CE}" srcId="{65FAC00E-F24A-4EFB-8852-D715833A93D4}" destId="{3C02911A-4357-4094-ABA2-731DAA5FDB77}" srcOrd="3" destOrd="0" parTransId="{B75F3690-8CD8-4C6E-B780-9DBE831FE1E0}" sibTransId="{05E5CCFD-FD44-4D60-9236-97D898C0D645}"/>
    <dgm:cxn modelId="{4A462640-7E12-4C16-9642-BEA8DC478028}" srcId="{F343DF7A-60FF-4D78-B7D2-6FA74E5F100C}" destId="{65FAC00E-F24A-4EFB-8852-D715833A93D4}" srcOrd="0" destOrd="0" parTransId="{D697395A-1888-4539-8525-D445C9E19489}" sibTransId="{1CDE4A46-5FD4-44F6-80F6-48AF3A5E086B}"/>
    <dgm:cxn modelId="{28FA1755-55BA-445E-A59A-C7C4BC0E77BC}" type="presOf" srcId="{F343DF7A-60FF-4D78-B7D2-6FA74E5F100C}" destId="{FE7598BE-F14A-42F8-9E24-88A07E3CC06E}" srcOrd="0" destOrd="0" presId="urn:microsoft.com/office/officeart/2005/8/layout/hList1"/>
    <dgm:cxn modelId="{F1645630-494B-4BE3-96A8-6DE545903F70}" type="presOf" srcId="{41A5C54D-5156-40A3-AAA2-55BBF66B321C}" destId="{582CD69F-B26F-4390-9D42-037C57D1F621}" srcOrd="0" destOrd="1" presId="urn:microsoft.com/office/officeart/2005/8/layout/hList1"/>
    <dgm:cxn modelId="{C693F91A-8661-4C64-B059-FEDFA2EA5F4D}" type="presOf" srcId="{E23844F8-5E5B-4983-A262-946025042484}" destId="{582CD69F-B26F-4390-9D42-037C57D1F621}" srcOrd="0" destOrd="2" presId="urn:microsoft.com/office/officeart/2005/8/layout/hList1"/>
    <dgm:cxn modelId="{99841CE8-4EBE-445B-B5CF-A1FE923AB4BB}" srcId="{65FAC00E-F24A-4EFB-8852-D715833A93D4}" destId="{E23844F8-5E5B-4983-A262-946025042484}" srcOrd="2" destOrd="0" parTransId="{51B4C33C-2DEB-48DC-B9D3-EFADC6E52848}" sibTransId="{E8FAC7D2-1FF9-40AE-8E50-DAE1E223702C}"/>
    <dgm:cxn modelId="{870774F6-DE63-4C35-8121-27C3F554BB0B}" type="presOf" srcId="{C0A983EE-EEEE-412A-912B-1852868D074E}" destId="{582CD69F-B26F-4390-9D42-037C57D1F621}" srcOrd="0" destOrd="0" presId="urn:microsoft.com/office/officeart/2005/8/layout/hList1"/>
    <dgm:cxn modelId="{904AAB03-7112-495F-AE33-E5442B9C8695}" srcId="{65FAC00E-F24A-4EFB-8852-D715833A93D4}" destId="{41A5C54D-5156-40A3-AAA2-55BBF66B321C}" srcOrd="1" destOrd="0" parTransId="{AD7C6F38-162D-42E8-92F6-089EAB420F1E}" sibTransId="{8FC5DF27-F439-4E21-B5B3-B25DBA23944B}"/>
    <dgm:cxn modelId="{C2BE9369-6C1E-4290-9910-3030BF52FD98}" srcId="{65FAC00E-F24A-4EFB-8852-D715833A93D4}" destId="{C0A983EE-EEEE-412A-912B-1852868D074E}" srcOrd="0" destOrd="0" parTransId="{B3BA96BD-9027-4632-A186-0E24E91F0400}" sibTransId="{FB3E8931-2151-4604-9536-3EF541AE4260}"/>
    <dgm:cxn modelId="{DBDAE151-3A2D-4F2D-A654-C72E27041779}" type="presOf" srcId="{3C02911A-4357-4094-ABA2-731DAA5FDB77}" destId="{582CD69F-B26F-4390-9D42-037C57D1F621}" srcOrd="0" destOrd="3" presId="urn:microsoft.com/office/officeart/2005/8/layout/hList1"/>
    <dgm:cxn modelId="{941B2D5F-AC49-410D-9229-A7ABB0319FF0}" type="presParOf" srcId="{FE7598BE-F14A-42F8-9E24-88A07E3CC06E}" destId="{405B8A5E-24BA-4EE1-9642-B4E03523C5B9}" srcOrd="0" destOrd="0" presId="urn:microsoft.com/office/officeart/2005/8/layout/hList1"/>
    <dgm:cxn modelId="{E6367A5C-B2E6-4B88-9E27-8314FFA8835C}" type="presParOf" srcId="{405B8A5E-24BA-4EE1-9642-B4E03523C5B9}" destId="{0F08A19D-9486-4D51-8D18-98832640841F}" srcOrd="0" destOrd="0" presId="urn:microsoft.com/office/officeart/2005/8/layout/hList1"/>
    <dgm:cxn modelId="{E2145B88-9E10-4589-AEB5-5077C1FA077C}" type="presParOf" srcId="{405B8A5E-24BA-4EE1-9642-B4E03523C5B9}" destId="{582CD69F-B26F-4390-9D42-037C57D1F621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05B4C08-4E46-4DC0-BE8E-16FC7074198D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716F8587-ED1B-45D0-95ED-317381D779B2}">
      <dgm:prSet phldrT="[Metin]"/>
      <dgm:spPr/>
      <dgm:t>
        <a:bodyPr/>
        <a:lstStyle/>
        <a:p>
          <a:r>
            <a:rPr lang="tr-TR" dirty="0" smtClean="0"/>
            <a:t>BİNA İŞLEVLERİ</a:t>
          </a:r>
          <a:endParaRPr lang="tr-TR" dirty="0"/>
        </a:p>
      </dgm:t>
    </dgm:pt>
    <dgm:pt modelId="{B59D1455-FA08-4959-99C7-C1CB1BF26824}" type="parTrans" cxnId="{E1D5EF83-6753-4EB4-8A83-D4DF762410B5}">
      <dgm:prSet/>
      <dgm:spPr/>
      <dgm:t>
        <a:bodyPr/>
        <a:lstStyle/>
        <a:p>
          <a:endParaRPr lang="tr-TR"/>
        </a:p>
      </dgm:t>
    </dgm:pt>
    <dgm:pt modelId="{8381A64C-091E-47E1-9E4A-8873FE251ABA}" type="sibTrans" cxnId="{E1D5EF83-6753-4EB4-8A83-D4DF762410B5}">
      <dgm:prSet/>
      <dgm:spPr/>
      <dgm:t>
        <a:bodyPr/>
        <a:lstStyle/>
        <a:p>
          <a:endParaRPr lang="tr-TR"/>
        </a:p>
      </dgm:t>
    </dgm:pt>
    <dgm:pt modelId="{0DBF9937-9A0F-455D-AD94-83616F9D634A}">
      <dgm:prSet phldrT="[Metin]"/>
      <dgm:spPr/>
      <dgm:t>
        <a:bodyPr/>
        <a:lstStyle/>
        <a:p>
          <a:r>
            <a:rPr lang="tr-TR" dirty="0" smtClean="0"/>
            <a:t>Konut</a:t>
          </a:r>
          <a:endParaRPr lang="tr-TR" dirty="0"/>
        </a:p>
      </dgm:t>
    </dgm:pt>
    <dgm:pt modelId="{18FF0E1E-DDFD-4D38-AF18-ED58DB176F09}" type="parTrans" cxnId="{F0E7BF23-C764-4C23-AEDB-57DDEDCF8725}">
      <dgm:prSet/>
      <dgm:spPr/>
      <dgm:t>
        <a:bodyPr/>
        <a:lstStyle/>
        <a:p>
          <a:endParaRPr lang="tr-TR"/>
        </a:p>
      </dgm:t>
    </dgm:pt>
    <dgm:pt modelId="{83ADC01E-B487-45ED-AEF7-47742C9E67EA}" type="sibTrans" cxnId="{F0E7BF23-C764-4C23-AEDB-57DDEDCF8725}">
      <dgm:prSet/>
      <dgm:spPr/>
      <dgm:t>
        <a:bodyPr/>
        <a:lstStyle/>
        <a:p>
          <a:endParaRPr lang="tr-TR"/>
        </a:p>
      </dgm:t>
    </dgm:pt>
    <dgm:pt modelId="{D71D6AC1-8062-4550-9D86-9BFE0EDAB2BF}">
      <dgm:prSet phldrT="[Metin]"/>
      <dgm:spPr/>
      <dgm:t>
        <a:bodyPr/>
        <a:lstStyle/>
        <a:p>
          <a:r>
            <a:rPr kumimoji="0" lang="tr-TR" dirty="0" smtClean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Eğitim Tesisleri</a:t>
          </a:r>
          <a:endParaRPr lang="tr-TR" dirty="0"/>
        </a:p>
      </dgm:t>
    </dgm:pt>
    <dgm:pt modelId="{532CE8A0-F6E0-41A8-8BE0-8147593D8A23}" type="parTrans" cxnId="{FDF478BE-F633-46C2-A08E-E9EB0EE30238}">
      <dgm:prSet/>
      <dgm:spPr/>
      <dgm:t>
        <a:bodyPr/>
        <a:lstStyle/>
        <a:p>
          <a:endParaRPr lang="tr-TR"/>
        </a:p>
      </dgm:t>
    </dgm:pt>
    <dgm:pt modelId="{DFAB6F84-4862-4A43-B823-561D919172DA}" type="sibTrans" cxnId="{FDF478BE-F633-46C2-A08E-E9EB0EE30238}">
      <dgm:prSet/>
      <dgm:spPr/>
      <dgm:t>
        <a:bodyPr/>
        <a:lstStyle/>
        <a:p>
          <a:endParaRPr lang="tr-TR"/>
        </a:p>
      </dgm:t>
    </dgm:pt>
    <dgm:pt modelId="{C83F57A1-2E8D-4AC0-B59B-1184232DC1CF}">
      <dgm:prSet phldrT="[Metin]"/>
      <dgm:spPr/>
      <dgm:t>
        <a:bodyPr/>
        <a:lstStyle/>
        <a:p>
          <a:r>
            <a:rPr kumimoji="0" lang="tr-TR" dirty="0" smtClean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Sağlık Tesisleri / Yaşlı bakım evleri</a:t>
          </a:r>
          <a:endParaRPr lang="tr-TR" dirty="0"/>
        </a:p>
      </dgm:t>
    </dgm:pt>
    <dgm:pt modelId="{9E4B06FB-A8DB-4EB8-B71E-9E07D7B9207F}" type="parTrans" cxnId="{F449B1D5-E479-49C5-AC09-2EB44BF9F752}">
      <dgm:prSet/>
      <dgm:spPr/>
      <dgm:t>
        <a:bodyPr/>
        <a:lstStyle/>
        <a:p>
          <a:endParaRPr lang="tr-TR"/>
        </a:p>
      </dgm:t>
    </dgm:pt>
    <dgm:pt modelId="{2628B207-7F96-4E9B-BD98-0652AE30DB15}" type="sibTrans" cxnId="{F449B1D5-E479-49C5-AC09-2EB44BF9F752}">
      <dgm:prSet/>
      <dgm:spPr/>
      <dgm:t>
        <a:bodyPr/>
        <a:lstStyle/>
        <a:p>
          <a:endParaRPr lang="tr-TR"/>
        </a:p>
      </dgm:t>
    </dgm:pt>
    <dgm:pt modelId="{FDEA5059-758E-4B83-BE56-20B06F197CA1}">
      <dgm:prSet phldrT="[Metin]"/>
      <dgm:spPr/>
      <dgm:t>
        <a:bodyPr/>
        <a:lstStyle/>
        <a:p>
          <a:r>
            <a:rPr kumimoji="0" lang="tr-TR" dirty="0" smtClean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Sanayi Tesisleri</a:t>
          </a:r>
          <a:endParaRPr lang="tr-TR" dirty="0"/>
        </a:p>
      </dgm:t>
    </dgm:pt>
    <dgm:pt modelId="{D5E6D5AD-BF6E-4960-B88E-BAAAC0CE8693}" type="parTrans" cxnId="{3A72D65A-EC07-4DAC-88F1-C52E97777B41}">
      <dgm:prSet/>
      <dgm:spPr/>
      <dgm:t>
        <a:bodyPr/>
        <a:lstStyle/>
        <a:p>
          <a:endParaRPr lang="tr-TR"/>
        </a:p>
      </dgm:t>
    </dgm:pt>
    <dgm:pt modelId="{48601E26-5810-47EE-A0AE-A8403F8219EF}" type="sibTrans" cxnId="{3A72D65A-EC07-4DAC-88F1-C52E97777B41}">
      <dgm:prSet/>
      <dgm:spPr/>
      <dgm:t>
        <a:bodyPr/>
        <a:lstStyle/>
        <a:p>
          <a:endParaRPr lang="tr-TR"/>
        </a:p>
      </dgm:t>
    </dgm:pt>
    <dgm:pt modelId="{D26B2578-E6D6-43B7-97CF-B64D1EBA4BAC}">
      <dgm:prSet phldrT="[Metin]"/>
      <dgm:spPr/>
      <dgm:t>
        <a:bodyPr/>
        <a:lstStyle/>
        <a:p>
          <a:r>
            <a:rPr kumimoji="0" lang="tr-TR" dirty="0" smtClean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Büro ve İdari Binalar</a:t>
          </a:r>
          <a:endParaRPr lang="tr-TR" dirty="0"/>
        </a:p>
      </dgm:t>
    </dgm:pt>
    <dgm:pt modelId="{2AA8B5B6-854D-4AB5-9267-3E1900924909}" type="parTrans" cxnId="{C0EB5C0E-B7AC-4554-810F-7B9D26C0F8D2}">
      <dgm:prSet/>
      <dgm:spPr/>
      <dgm:t>
        <a:bodyPr/>
        <a:lstStyle/>
        <a:p>
          <a:endParaRPr lang="tr-TR"/>
        </a:p>
      </dgm:t>
    </dgm:pt>
    <dgm:pt modelId="{9BDAFF35-3456-4F3D-B12A-EB6756A33C02}" type="sibTrans" cxnId="{C0EB5C0E-B7AC-4554-810F-7B9D26C0F8D2}">
      <dgm:prSet/>
      <dgm:spPr/>
      <dgm:t>
        <a:bodyPr/>
        <a:lstStyle/>
        <a:p>
          <a:endParaRPr lang="tr-TR"/>
        </a:p>
      </dgm:t>
    </dgm:pt>
    <dgm:pt modelId="{5E877D59-5AE3-439F-A18D-F7AC7518FA37}">
      <dgm:prSet phldrT="[Metin]"/>
      <dgm:spPr/>
      <dgm:t>
        <a:bodyPr/>
        <a:lstStyle/>
        <a:p>
          <a:r>
            <a:rPr kumimoji="0" lang="tr-TR" dirty="0" smtClean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Konaklama Tesisleri</a:t>
          </a:r>
          <a:endParaRPr lang="tr-TR" dirty="0"/>
        </a:p>
      </dgm:t>
    </dgm:pt>
    <dgm:pt modelId="{2F869FE7-3C5E-4E94-B7E7-66BE067C8A69}" type="parTrans" cxnId="{AF4AA6A1-D64B-4263-9F14-0BC1B4BC28A3}">
      <dgm:prSet/>
      <dgm:spPr/>
      <dgm:t>
        <a:bodyPr/>
        <a:lstStyle/>
        <a:p>
          <a:endParaRPr lang="tr-TR"/>
        </a:p>
      </dgm:t>
    </dgm:pt>
    <dgm:pt modelId="{C7F3374B-87A1-4859-ACCB-337BB095E30C}" type="sibTrans" cxnId="{AF4AA6A1-D64B-4263-9F14-0BC1B4BC28A3}">
      <dgm:prSet/>
      <dgm:spPr/>
      <dgm:t>
        <a:bodyPr/>
        <a:lstStyle/>
        <a:p>
          <a:endParaRPr lang="tr-TR"/>
        </a:p>
      </dgm:t>
    </dgm:pt>
    <dgm:pt modelId="{1A7EF4F4-66C5-49FA-93F8-3BF045AD7D82}">
      <dgm:prSet phldrT="[Metin]"/>
      <dgm:spPr/>
      <dgm:t>
        <a:bodyPr/>
        <a:lstStyle/>
        <a:p>
          <a:r>
            <a:rPr kumimoji="0" lang="tr-TR" dirty="0" smtClean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Yurt Binaları</a:t>
          </a:r>
          <a:endParaRPr lang="tr-TR" dirty="0"/>
        </a:p>
      </dgm:t>
    </dgm:pt>
    <dgm:pt modelId="{46E42C20-8FE7-49FB-8870-F63692EC1EAD}" type="parTrans" cxnId="{20A31402-1C54-4F21-989C-7BAFD1948FD5}">
      <dgm:prSet/>
      <dgm:spPr/>
      <dgm:t>
        <a:bodyPr/>
        <a:lstStyle/>
        <a:p>
          <a:endParaRPr lang="tr-TR"/>
        </a:p>
      </dgm:t>
    </dgm:pt>
    <dgm:pt modelId="{4B2DFEA5-05ED-43C5-A05D-4745B3ECDFCC}" type="sibTrans" cxnId="{20A31402-1C54-4F21-989C-7BAFD1948FD5}">
      <dgm:prSet/>
      <dgm:spPr/>
      <dgm:t>
        <a:bodyPr/>
        <a:lstStyle/>
        <a:p>
          <a:endParaRPr lang="tr-TR"/>
        </a:p>
      </dgm:t>
    </dgm:pt>
    <dgm:pt modelId="{C516785A-CC6C-4167-8C75-DA5E67E484A7}">
      <dgm:prSet phldrT="[Metin]"/>
      <dgm:spPr/>
      <dgm:t>
        <a:bodyPr/>
        <a:lstStyle/>
        <a:p>
          <a:r>
            <a:rPr kumimoji="0" lang="tr-TR" dirty="0" smtClean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Kültürel Tesisler</a:t>
          </a:r>
          <a:endParaRPr lang="tr-TR" dirty="0"/>
        </a:p>
      </dgm:t>
    </dgm:pt>
    <dgm:pt modelId="{137F656A-78A3-4CA8-BF7D-60B8C9466A7E}" type="parTrans" cxnId="{CBB80645-5B0A-4715-80C9-5D41DF30CDE9}">
      <dgm:prSet/>
      <dgm:spPr/>
      <dgm:t>
        <a:bodyPr/>
        <a:lstStyle/>
        <a:p>
          <a:endParaRPr lang="tr-TR"/>
        </a:p>
      </dgm:t>
    </dgm:pt>
    <dgm:pt modelId="{10715FDA-748B-43BA-B2BD-BC9E3CBA915F}" type="sibTrans" cxnId="{CBB80645-5B0A-4715-80C9-5D41DF30CDE9}">
      <dgm:prSet/>
      <dgm:spPr/>
      <dgm:t>
        <a:bodyPr/>
        <a:lstStyle/>
        <a:p>
          <a:endParaRPr lang="tr-TR"/>
        </a:p>
      </dgm:t>
    </dgm:pt>
    <dgm:pt modelId="{37912250-EB21-402D-9CCB-83A34BF6F37A}">
      <dgm:prSet phldrT="[Metin]"/>
      <dgm:spPr/>
      <dgm:t>
        <a:bodyPr/>
        <a:lstStyle/>
        <a:p>
          <a:r>
            <a:rPr kumimoji="0" lang="tr-TR" dirty="0" smtClean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Ticari Tesisler</a:t>
          </a:r>
          <a:endParaRPr lang="tr-TR" dirty="0"/>
        </a:p>
      </dgm:t>
    </dgm:pt>
    <dgm:pt modelId="{8411B03E-2456-4111-9310-BA04CA707713}" type="parTrans" cxnId="{B132B835-2B86-474B-9DBB-DEA6B17D1FB2}">
      <dgm:prSet/>
      <dgm:spPr/>
      <dgm:t>
        <a:bodyPr/>
        <a:lstStyle/>
        <a:p>
          <a:endParaRPr lang="tr-TR"/>
        </a:p>
      </dgm:t>
    </dgm:pt>
    <dgm:pt modelId="{70B0E3D0-1508-4BEC-A2BB-BBAF73AF5385}" type="sibTrans" cxnId="{B132B835-2B86-474B-9DBB-DEA6B17D1FB2}">
      <dgm:prSet/>
      <dgm:spPr/>
      <dgm:t>
        <a:bodyPr/>
        <a:lstStyle/>
        <a:p>
          <a:endParaRPr lang="tr-TR"/>
        </a:p>
      </dgm:t>
    </dgm:pt>
    <dgm:pt modelId="{80C83709-C7CD-48F1-9625-57112B37A392}">
      <dgm:prSet phldrT="[Metin]"/>
      <dgm:spPr/>
      <dgm:t>
        <a:bodyPr/>
        <a:lstStyle/>
        <a:p>
          <a:r>
            <a:rPr kumimoji="0" lang="tr-TR" dirty="0" smtClean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Terminaller</a:t>
          </a:r>
          <a:endParaRPr lang="tr-TR" dirty="0"/>
        </a:p>
      </dgm:t>
    </dgm:pt>
    <dgm:pt modelId="{03A4AECC-55D0-4C71-894F-11C22150EFE5}" type="parTrans" cxnId="{41D70DEF-7CDB-4E3A-86C2-67A5846320F4}">
      <dgm:prSet/>
      <dgm:spPr/>
      <dgm:t>
        <a:bodyPr/>
        <a:lstStyle/>
        <a:p>
          <a:endParaRPr lang="tr-TR"/>
        </a:p>
      </dgm:t>
    </dgm:pt>
    <dgm:pt modelId="{6639A826-653E-4694-9F9E-8F7A5B598136}" type="sibTrans" cxnId="{41D70DEF-7CDB-4E3A-86C2-67A5846320F4}">
      <dgm:prSet/>
      <dgm:spPr/>
      <dgm:t>
        <a:bodyPr/>
        <a:lstStyle/>
        <a:p>
          <a:endParaRPr lang="tr-TR"/>
        </a:p>
      </dgm:t>
    </dgm:pt>
    <dgm:pt modelId="{13FAEDF1-4EE4-44E9-89C9-E2A198E52FA5}">
      <dgm:prSet phldrT="[Metin]"/>
      <dgm:spPr/>
      <dgm:t>
        <a:bodyPr/>
        <a:lstStyle/>
        <a:p>
          <a:r>
            <a:rPr kumimoji="0" lang="tr-TR" dirty="0" smtClean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Dini tesisler</a:t>
          </a:r>
          <a:endParaRPr lang="tr-TR" dirty="0"/>
        </a:p>
      </dgm:t>
    </dgm:pt>
    <dgm:pt modelId="{EC9413EB-6ABA-41D6-A42F-3F63EBB4D909}" type="parTrans" cxnId="{0EF0825D-D878-40CC-8C6F-E075E5B1A833}">
      <dgm:prSet/>
      <dgm:spPr/>
      <dgm:t>
        <a:bodyPr/>
        <a:lstStyle/>
        <a:p>
          <a:endParaRPr lang="tr-TR"/>
        </a:p>
      </dgm:t>
    </dgm:pt>
    <dgm:pt modelId="{98FC027D-88D9-470A-A65E-31A1C95A7A6C}" type="sibTrans" cxnId="{0EF0825D-D878-40CC-8C6F-E075E5B1A833}">
      <dgm:prSet/>
      <dgm:spPr/>
      <dgm:t>
        <a:bodyPr/>
        <a:lstStyle/>
        <a:p>
          <a:endParaRPr lang="tr-TR"/>
        </a:p>
      </dgm:t>
    </dgm:pt>
    <dgm:pt modelId="{8C4067F1-1135-40AF-96E7-F272A5680D20}">
      <dgm:prSet phldrT="[Metin]"/>
      <dgm:spPr/>
      <dgm:t>
        <a:bodyPr/>
        <a:lstStyle/>
        <a:p>
          <a:r>
            <a:rPr kumimoji="0" lang="tr-TR" dirty="0" smtClean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Eğlence / Spor Tesisleri</a:t>
          </a:r>
          <a:endParaRPr lang="tr-TR" dirty="0"/>
        </a:p>
      </dgm:t>
    </dgm:pt>
    <dgm:pt modelId="{A206591A-3C34-4394-8FA3-A5199B273F3C}" type="parTrans" cxnId="{7FC7A6C9-E484-4804-BA90-128F5BDBE5AC}">
      <dgm:prSet/>
      <dgm:spPr/>
      <dgm:t>
        <a:bodyPr/>
        <a:lstStyle/>
        <a:p>
          <a:endParaRPr lang="tr-TR"/>
        </a:p>
      </dgm:t>
    </dgm:pt>
    <dgm:pt modelId="{087E42BF-C463-4160-9B83-AD7FCE94760E}" type="sibTrans" cxnId="{7FC7A6C9-E484-4804-BA90-128F5BDBE5AC}">
      <dgm:prSet/>
      <dgm:spPr/>
      <dgm:t>
        <a:bodyPr/>
        <a:lstStyle/>
        <a:p>
          <a:endParaRPr lang="tr-TR"/>
        </a:p>
      </dgm:t>
    </dgm:pt>
    <dgm:pt modelId="{EC9C44D3-4ACB-46C7-AD04-5439E2CA5E2D}" type="pres">
      <dgm:prSet presAssocID="{A05B4C08-4E46-4DC0-BE8E-16FC7074198D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tr-TR"/>
        </a:p>
      </dgm:t>
    </dgm:pt>
    <dgm:pt modelId="{17BB1C4C-54FF-48D9-8D11-D629AB84BEC2}" type="pres">
      <dgm:prSet presAssocID="{716F8587-ED1B-45D0-95ED-317381D779B2}" presName="thickLine" presStyleLbl="alignNode1" presStyleIdx="0" presStyleCnt="1"/>
      <dgm:spPr/>
    </dgm:pt>
    <dgm:pt modelId="{BE7AE2EE-0DD6-4350-9BD1-92D2260F68F0}" type="pres">
      <dgm:prSet presAssocID="{716F8587-ED1B-45D0-95ED-317381D779B2}" presName="horz1" presStyleCnt="0"/>
      <dgm:spPr/>
    </dgm:pt>
    <dgm:pt modelId="{B921CBFD-920F-4FA1-86AA-CFEFE5BC8F5D}" type="pres">
      <dgm:prSet presAssocID="{716F8587-ED1B-45D0-95ED-317381D779B2}" presName="tx1" presStyleLbl="revTx" presStyleIdx="0" presStyleCnt="13"/>
      <dgm:spPr/>
      <dgm:t>
        <a:bodyPr/>
        <a:lstStyle/>
        <a:p>
          <a:endParaRPr lang="tr-TR"/>
        </a:p>
      </dgm:t>
    </dgm:pt>
    <dgm:pt modelId="{068A5E37-E166-46C7-BE0C-2C9B346E007E}" type="pres">
      <dgm:prSet presAssocID="{716F8587-ED1B-45D0-95ED-317381D779B2}" presName="vert1" presStyleCnt="0"/>
      <dgm:spPr/>
    </dgm:pt>
    <dgm:pt modelId="{C1775C8C-F1A7-42AD-B582-780BF3EFCD55}" type="pres">
      <dgm:prSet presAssocID="{0DBF9937-9A0F-455D-AD94-83616F9D634A}" presName="vertSpace2a" presStyleCnt="0"/>
      <dgm:spPr/>
    </dgm:pt>
    <dgm:pt modelId="{A89D7771-5649-49B7-BC7F-81E7DADADD61}" type="pres">
      <dgm:prSet presAssocID="{0DBF9937-9A0F-455D-AD94-83616F9D634A}" presName="horz2" presStyleCnt="0"/>
      <dgm:spPr/>
    </dgm:pt>
    <dgm:pt modelId="{B2452574-A328-4499-BA1F-314430466999}" type="pres">
      <dgm:prSet presAssocID="{0DBF9937-9A0F-455D-AD94-83616F9D634A}" presName="horzSpace2" presStyleCnt="0"/>
      <dgm:spPr/>
    </dgm:pt>
    <dgm:pt modelId="{1646BE6A-3E38-473E-87A0-AC1047DD7DBA}" type="pres">
      <dgm:prSet presAssocID="{0DBF9937-9A0F-455D-AD94-83616F9D634A}" presName="tx2" presStyleLbl="revTx" presStyleIdx="1" presStyleCnt="13"/>
      <dgm:spPr/>
      <dgm:t>
        <a:bodyPr/>
        <a:lstStyle/>
        <a:p>
          <a:endParaRPr lang="tr-TR"/>
        </a:p>
      </dgm:t>
    </dgm:pt>
    <dgm:pt modelId="{1890B99C-C2A2-4D7D-A910-054D03691344}" type="pres">
      <dgm:prSet presAssocID="{0DBF9937-9A0F-455D-AD94-83616F9D634A}" presName="vert2" presStyleCnt="0"/>
      <dgm:spPr/>
    </dgm:pt>
    <dgm:pt modelId="{67F7A6E3-2CF4-4DE7-A848-3D292F83A605}" type="pres">
      <dgm:prSet presAssocID="{0DBF9937-9A0F-455D-AD94-83616F9D634A}" presName="thinLine2b" presStyleLbl="callout" presStyleIdx="0" presStyleCnt="12"/>
      <dgm:spPr/>
    </dgm:pt>
    <dgm:pt modelId="{0AAEE8B0-46AA-4286-AFC3-53652D65AB4E}" type="pres">
      <dgm:prSet presAssocID="{0DBF9937-9A0F-455D-AD94-83616F9D634A}" presName="vertSpace2b" presStyleCnt="0"/>
      <dgm:spPr/>
    </dgm:pt>
    <dgm:pt modelId="{2D859D87-E69E-47EC-B158-023956F2A98E}" type="pres">
      <dgm:prSet presAssocID="{D71D6AC1-8062-4550-9D86-9BFE0EDAB2BF}" presName="horz2" presStyleCnt="0"/>
      <dgm:spPr/>
    </dgm:pt>
    <dgm:pt modelId="{7A6ABFFF-E4B1-4D26-BC4D-E533EFFE13DD}" type="pres">
      <dgm:prSet presAssocID="{D71D6AC1-8062-4550-9D86-9BFE0EDAB2BF}" presName="horzSpace2" presStyleCnt="0"/>
      <dgm:spPr/>
    </dgm:pt>
    <dgm:pt modelId="{60F35599-0910-490C-9EDB-171BC8DA94EA}" type="pres">
      <dgm:prSet presAssocID="{D71D6AC1-8062-4550-9D86-9BFE0EDAB2BF}" presName="tx2" presStyleLbl="revTx" presStyleIdx="2" presStyleCnt="13"/>
      <dgm:spPr/>
      <dgm:t>
        <a:bodyPr/>
        <a:lstStyle/>
        <a:p>
          <a:endParaRPr lang="tr-TR"/>
        </a:p>
      </dgm:t>
    </dgm:pt>
    <dgm:pt modelId="{00112DA9-1AB0-4ED0-9602-D081A1222145}" type="pres">
      <dgm:prSet presAssocID="{D71D6AC1-8062-4550-9D86-9BFE0EDAB2BF}" presName="vert2" presStyleCnt="0"/>
      <dgm:spPr/>
    </dgm:pt>
    <dgm:pt modelId="{A3A9DBCF-4E7A-4B31-8DBF-43260C70D8D0}" type="pres">
      <dgm:prSet presAssocID="{D71D6AC1-8062-4550-9D86-9BFE0EDAB2BF}" presName="thinLine2b" presStyleLbl="callout" presStyleIdx="1" presStyleCnt="12"/>
      <dgm:spPr/>
    </dgm:pt>
    <dgm:pt modelId="{C83479AB-9462-4491-88EF-92F74BDA740B}" type="pres">
      <dgm:prSet presAssocID="{D71D6AC1-8062-4550-9D86-9BFE0EDAB2BF}" presName="vertSpace2b" presStyleCnt="0"/>
      <dgm:spPr/>
    </dgm:pt>
    <dgm:pt modelId="{7DA06110-E2B4-4F84-B77A-FA800B9871CC}" type="pres">
      <dgm:prSet presAssocID="{C83F57A1-2E8D-4AC0-B59B-1184232DC1CF}" presName="horz2" presStyleCnt="0"/>
      <dgm:spPr/>
    </dgm:pt>
    <dgm:pt modelId="{55BBE988-A600-4EC7-BA9A-293A5CDD8A2E}" type="pres">
      <dgm:prSet presAssocID="{C83F57A1-2E8D-4AC0-B59B-1184232DC1CF}" presName="horzSpace2" presStyleCnt="0"/>
      <dgm:spPr/>
    </dgm:pt>
    <dgm:pt modelId="{66B57796-9F49-45B2-A5EB-0EBDF155CCF2}" type="pres">
      <dgm:prSet presAssocID="{C83F57A1-2E8D-4AC0-B59B-1184232DC1CF}" presName="tx2" presStyleLbl="revTx" presStyleIdx="3" presStyleCnt="13"/>
      <dgm:spPr/>
      <dgm:t>
        <a:bodyPr/>
        <a:lstStyle/>
        <a:p>
          <a:endParaRPr lang="tr-TR"/>
        </a:p>
      </dgm:t>
    </dgm:pt>
    <dgm:pt modelId="{00972AFC-3E4B-42F8-B151-E4D35E2C5067}" type="pres">
      <dgm:prSet presAssocID="{C83F57A1-2E8D-4AC0-B59B-1184232DC1CF}" presName="vert2" presStyleCnt="0"/>
      <dgm:spPr/>
    </dgm:pt>
    <dgm:pt modelId="{E0CD016E-AD37-49F1-845D-FEFBFB68EA16}" type="pres">
      <dgm:prSet presAssocID="{C83F57A1-2E8D-4AC0-B59B-1184232DC1CF}" presName="thinLine2b" presStyleLbl="callout" presStyleIdx="2" presStyleCnt="12"/>
      <dgm:spPr/>
    </dgm:pt>
    <dgm:pt modelId="{EC29D012-6AE6-4CC2-ADBD-33FE73AEC80E}" type="pres">
      <dgm:prSet presAssocID="{C83F57A1-2E8D-4AC0-B59B-1184232DC1CF}" presName="vertSpace2b" presStyleCnt="0"/>
      <dgm:spPr/>
    </dgm:pt>
    <dgm:pt modelId="{5E0D7AF8-4793-467F-AF90-D754907AC42C}" type="pres">
      <dgm:prSet presAssocID="{D26B2578-E6D6-43B7-97CF-B64D1EBA4BAC}" presName="horz2" presStyleCnt="0"/>
      <dgm:spPr/>
    </dgm:pt>
    <dgm:pt modelId="{A71BD08A-A6D3-4416-BB83-644FDEB2D72E}" type="pres">
      <dgm:prSet presAssocID="{D26B2578-E6D6-43B7-97CF-B64D1EBA4BAC}" presName="horzSpace2" presStyleCnt="0"/>
      <dgm:spPr/>
    </dgm:pt>
    <dgm:pt modelId="{A92CDD03-DEA0-42A6-8DD5-E0DC27D5FAB6}" type="pres">
      <dgm:prSet presAssocID="{D26B2578-E6D6-43B7-97CF-B64D1EBA4BAC}" presName="tx2" presStyleLbl="revTx" presStyleIdx="4" presStyleCnt="13"/>
      <dgm:spPr/>
      <dgm:t>
        <a:bodyPr/>
        <a:lstStyle/>
        <a:p>
          <a:endParaRPr lang="tr-TR"/>
        </a:p>
      </dgm:t>
    </dgm:pt>
    <dgm:pt modelId="{993EFEAE-B73A-49C1-B417-7B24E7FF6312}" type="pres">
      <dgm:prSet presAssocID="{D26B2578-E6D6-43B7-97CF-B64D1EBA4BAC}" presName="vert2" presStyleCnt="0"/>
      <dgm:spPr/>
    </dgm:pt>
    <dgm:pt modelId="{D16194B9-1ED1-4791-AB4A-62511DBC9C5E}" type="pres">
      <dgm:prSet presAssocID="{D26B2578-E6D6-43B7-97CF-B64D1EBA4BAC}" presName="thinLine2b" presStyleLbl="callout" presStyleIdx="3" presStyleCnt="12"/>
      <dgm:spPr/>
    </dgm:pt>
    <dgm:pt modelId="{F59C30B1-5AB1-43DE-A73E-7A5744F3371A}" type="pres">
      <dgm:prSet presAssocID="{D26B2578-E6D6-43B7-97CF-B64D1EBA4BAC}" presName="vertSpace2b" presStyleCnt="0"/>
      <dgm:spPr/>
    </dgm:pt>
    <dgm:pt modelId="{4AC2D4A3-2F54-43B2-B350-45E7C737D4A3}" type="pres">
      <dgm:prSet presAssocID="{5E877D59-5AE3-439F-A18D-F7AC7518FA37}" presName="horz2" presStyleCnt="0"/>
      <dgm:spPr/>
    </dgm:pt>
    <dgm:pt modelId="{801B8C13-2DF3-49FB-A717-75C21B778185}" type="pres">
      <dgm:prSet presAssocID="{5E877D59-5AE3-439F-A18D-F7AC7518FA37}" presName="horzSpace2" presStyleCnt="0"/>
      <dgm:spPr/>
    </dgm:pt>
    <dgm:pt modelId="{1D8F1555-FA38-4B6A-82C5-36FBB72BF32B}" type="pres">
      <dgm:prSet presAssocID="{5E877D59-5AE3-439F-A18D-F7AC7518FA37}" presName="tx2" presStyleLbl="revTx" presStyleIdx="5" presStyleCnt="13"/>
      <dgm:spPr/>
      <dgm:t>
        <a:bodyPr/>
        <a:lstStyle/>
        <a:p>
          <a:endParaRPr lang="tr-TR"/>
        </a:p>
      </dgm:t>
    </dgm:pt>
    <dgm:pt modelId="{C88FE1B0-0E9B-4861-8ED2-FEA0DBE62A0F}" type="pres">
      <dgm:prSet presAssocID="{5E877D59-5AE3-439F-A18D-F7AC7518FA37}" presName="vert2" presStyleCnt="0"/>
      <dgm:spPr/>
    </dgm:pt>
    <dgm:pt modelId="{EB5DD56C-FC31-4BE4-BD0A-DF58F178210E}" type="pres">
      <dgm:prSet presAssocID="{5E877D59-5AE3-439F-A18D-F7AC7518FA37}" presName="thinLine2b" presStyleLbl="callout" presStyleIdx="4" presStyleCnt="12"/>
      <dgm:spPr/>
    </dgm:pt>
    <dgm:pt modelId="{8574614B-24D4-4496-B196-4547CB166ECA}" type="pres">
      <dgm:prSet presAssocID="{5E877D59-5AE3-439F-A18D-F7AC7518FA37}" presName="vertSpace2b" presStyleCnt="0"/>
      <dgm:spPr/>
    </dgm:pt>
    <dgm:pt modelId="{8136B1D2-5D9E-4C23-9714-7869AC8A6E29}" type="pres">
      <dgm:prSet presAssocID="{1A7EF4F4-66C5-49FA-93F8-3BF045AD7D82}" presName="horz2" presStyleCnt="0"/>
      <dgm:spPr/>
    </dgm:pt>
    <dgm:pt modelId="{FFB9A450-9BA1-40E9-9D9E-76F215CFF8DE}" type="pres">
      <dgm:prSet presAssocID="{1A7EF4F4-66C5-49FA-93F8-3BF045AD7D82}" presName="horzSpace2" presStyleCnt="0"/>
      <dgm:spPr/>
    </dgm:pt>
    <dgm:pt modelId="{8A08C1C4-E15F-4FB9-BF19-3F3909FFFA14}" type="pres">
      <dgm:prSet presAssocID="{1A7EF4F4-66C5-49FA-93F8-3BF045AD7D82}" presName="tx2" presStyleLbl="revTx" presStyleIdx="6" presStyleCnt="13"/>
      <dgm:spPr/>
      <dgm:t>
        <a:bodyPr/>
        <a:lstStyle/>
        <a:p>
          <a:endParaRPr lang="tr-TR"/>
        </a:p>
      </dgm:t>
    </dgm:pt>
    <dgm:pt modelId="{8D25D1FC-6C38-4A60-BA9A-77AF892E86D9}" type="pres">
      <dgm:prSet presAssocID="{1A7EF4F4-66C5-49FA-93F8-3BF045AD7D82}" presName="vert2" presStyleCnt="0"/>
      <dgm:spPr/>
    </dgm:pt>
    <dgm:pt modelId="{93B8A2D2-0CE1-4C0D-964C-14363F5C03E3}" type="pres">
      <dgm:prSet presAssocID="{1A7EF4F4-66C5-49FA-93F8-3BF045AD7D82}" presName="thinLine2b" presStyleLbl="callout" presStyleIdx="5" presStyleCnt="12"/>
      <dgm:spPr/>
    </dgm:pt>
    <dgm:pt modelId="{9270A99E-6F8A-40A8-B936-7DA2E7B05494}" type="pres">
      <dgm:prSet presAssocID="{1A7EF4F4-66C5-49FA-93F8-3BF045AD7D82}" presName="vertSpace2b" presStyleCnt="0"/>
      <dgm:spPr/>
    </dgm:pt>
    <dgm:pt modelId="{0617C017-C887-4009-8B9D-63091BA47E88}" type="pres">
      <dgm:prSet presAssocID="{C516785A-CC6C-4167-8C75-DA5E67E484A7}" presName="horz2" presStyleCnt="0"/>
      <dgm:spPr/>
    </dgm:pt>
    <dgm:pt modelId="{B632E796-47B1-40F9-8B2A-27C7520E0DEA}" type="pres">
      <dgm:prSet presAssocID="{C516785A-CC6C-4167-8C75-DA5E67E484A7}" presName="horzSpace2" presStyleCnt="0"/>
      <dgm:spPr/>
    </dgm:pt>
    <dgm:pt modelId="{4E7A9B82-0542-443D-A825-F12A600BBC63}" type="pres">
      <dgm:prSet presAssocID="{C516785A-CC6C-4167-8C75-DA5E67E484A7}" presName="tx2" presStyleLbl="revTx" presStyleIdx="7" presStyleCnt="13"/>
      <dgm:spPr/>
      <dgm:t>
        <a:bodyPr/>
        <a:lstStyle/>
        <a:p>
          <a:endParaRPr lang="tr-TR"/>
        </a:p>
      </dgm:t>
    </dgm:pt>
    <dgm:pt modelId="{AB451C35-460E-4AC1-9B2B-0692CFA44734}" type="pres">
      <dgm:prSet presAssocID="{C516785A-CC6C-4167-8C75-DA5E67E484A7}" presName="vert2" presStyleCnt="0"/>
      <dgm:spPr/>
    </dgm:pt>
    <dgm:pt modelId="{FFD3BCBC-E252-4000-ABFE-4F0A88F9AB35}" type="pres">
      <dgm:prSet presAssocID="{C516785A-CC6C-4167-8C75-DA5E67E484A7}" presName="thinLine2b" presStyleLbl="callout" presStyleIdx="6" presStyleCnt="12"/>
      <dgm:spPr/>
    </dgm:pt>
    <dgm:pt modelId="{D68C96BB-77D3-4301-ABE8-8F91DB81639F}" type="pres">
      <dgm:prSet presAssocID="{C516785A-CC6C-4167-8C75-DA5E67E484A7}" presName="vertSpace2b" presStyleCnt="0"/>
      <dgm:spPr/>
    </dgm:pt>
    <dgm:pt modelId="{A048151E-2B99-4D68-89C0-E18A20CB63CD}" type="pres">
      <dgm:prSet presAssocID="{37912250-EB21-402D-9CCB-83A34BF6F37A}" presName="horz2" presStyleCnt="0"/>
      <dgm:spPr/>
    </dgm:pt>
    <dgm:pt modelId="{C882E986-4F76-439E-BC94-1BB21B7E0C54}" type="pres">
      <dgm:prSet presAssocID="{37912250-EB21-402D-9CCB-83A34BF6F37A}" presName="horzSpace2" presStyleCnt="0"/>
      <dgm:spPr/>
    </dgm:pt>
    <dgm:pt modelId="{C9A7D9D2-CDE6-4343-94A5-51E14DA0007C}" type="pres">
      <dgm:prSet presAssocID="{37912250-EB21-402D-9CCB-83A34BF6F37A}" presName="tx2" presStyleLbl="revTx" presStyleIdx="8" presStyleCnt="13"/>
      <dgm:spPr/>
      <dgm:t>
        <a:bodyPr/>
        <a:lstStyle/>
        <a:p>
          <a:endParaRPr lang="tr-TR"/>
        </a:p>
      </dgm:t>
    </dgm:pt>
    <dgm:pt modelId="{051CA750-9C02-496C-80F6-AA97E0A2A038}" type="pres">
      <dgm:prSet presAssocID="{37912250-EB21-402D-9CCB-83A34BF6F37A}" presName="vert2" presStyleCnt="0"/>
      <dgm:spPr/>
    </dgm:pt>
    <dgm:pt modelId="{28D79348-AAE5-4DEF-A95D-A38529BE60EB}" type="pres">
      <dgm:prSet presAssocID="{37912250-EB21-402D-9CCB-83A34BF6F37A}" presName="thinLine2b" presStyleLbl="callout" presStyleIdx="7" presStyleCnt="12"/>
      <dgm:spPr/>
    </dgm:pt>
    <dgm:pt modelId="{34C88C31-F91D-4AF3-97E0-8770B0FA39D5}" type="pres">
      <dgm:prSet presAssocID="{37912250-EB21-402D-9CCB-83A34BF6F37A}" presName="vertSpace2b" presStyleCnt="0"/>
      <dgm:spPr/>
    </dgm:pt>
    <dgm:pt modelId="{F7C2D0F6-2BDC-49A3-A409-084AFAAE7A29}" type="pres">
      <dgm:prSet presAssocID="{80C83709-C7CD-48F1-9625-57112B37A392}" presName="horz2" presStyleCnt="0"/>
      <dgm:spPr/>
    </dgm:pt>
    <dgm:pt modelId="{FEE11709-1579-4006-B4BA-6FD7241B99ED}" type="pres">
      <dgm:prSet presAssocID="{80C83709-C7CD-48F1-9625-57112B37A392}" presName="horzSpace2" presStyleCnt="0"/>
      <dgm:spPr/>
    </dgm:pt>
    <dgm:pt modelId="{14313DC7-0F77-4DD2-9D9E-8AF23634C114}" type="pres">
      <dgm:prSet presAssocID="{80C83709-C7CD-48F1-9625-57112B37A392}" presName="tx2" presStyleLbl="revTx" presStyleIdx="9" presStyleCnt="13"/>
      <dgm:spPr/>
      <dgm:t>
        <a:bodyPr/>
        <a:lstStyle/>
        <a:p>
          <a:endParaRPr lang="tr-TR"/>
        </a:p>
      </dgm:t>
    </dgm:pt>
    <dgm:pt modelId="{769F8CD7-11DE-4098-872A-897B344E2787}" type="pres">
      <dgm:prSet presAssocID="{80C83709-C7CD-48F1-9625-57112B37A392}" presName="vert2" presStyleCnt="0"/>
      <dgm:spPr/>
    </dgm:pt>
    <dgm:pt modelId="{4C3CDA8A-3384-402C-AB70-E2486376946B}" type="pres">
      <dgm:prSet presAssocID="{80C83709-C7CD-48F1-9625-57112B37A392}" presName="thinLine2b" presStyleLbl="callout" presStyleIdx="8" presStyleCnt="12"/>
      <dgm:spPr/>
    </dgm:pt>
    <dgm:pt modelId="{910B994A-4ADD-48A9-92C8-DD4AB041595B}" type="pres">
      <dgm:prSet presAssocID="{80C83709-C7CD-48F1-9625-57112B37A392}" presName="vertSpace2b" presStyleCnt="0"/>
      <dgm:spPr/>
    </dgm:pt>
    <dgm:pt modelId="{3B4F1906-8C3F-4488-97F7-2283508809F4}" type="pres">
      <dgm:prSet presAssocID="{13FAEDF1-4EE4-44E9-89C9-E2A198E52FA5}" presName="horz2" presStyleCnt="0"/>
      <dgm:spPr/>
    </dgm:pt>
    <dgm:pt modelId="{D71CA582-FC3B-4F8A-B740-ACD09E6DD553}" type="pres">
      <dgm:prSet presAssocID="{13FAEDF1-4EE4-44E9-89C9-E2A198E52FA5}" presName="horzSpace2" presStyleCnt="0"/>
      <dgm:spPr/>
    </dgm:pt>
    <dgm:pt modelId="{57EEF239-CBA3-4AB3-8AD4-7DF403B84CAF}" type="pres">
      <dgm:prSet presAssocID="{13FAEDF1-4EE4-44E9-89C9-E2A198E52FA5}" presName="tx2" presStyleLbl="revTx" presStyleIdx="10" presStyleCnt="13"/>
      <dgm:spPr/>
      <dgm:t>
        <a:bodyPr/>
        <a:lstStyle/>
        <a:p>
          <a:endParaRPr lang="tr-TR"/>
        </a:p>
      </dgm:t>
    </dgm:pt>
    <dgm:pt modelId="{8CD255C0-786A-4BE2-938A-58725B8FBD6B}" type="pres">
      <dgm:prSet presAssocID="{13FAEDF1-4EE4-44E9-89C9-E2A198E52FA5}" presName="vert2" presStyleCnt="0"/>
      <dgm:spPr/>
    </dgm:pt>
    <dgm:pt modelId="{6D4AEA5A-0814-43E6-AA4C-10A903BAB079}" type="pres">
      <dgm:prSet presAssocID="{13FAEDF1-4EE4-44E9-89C9-E2A198E52FA5}" presName="thinLine2b" presStyleLbl="callout" presStyleIdx="9" presStyleCnt="12"/>
      <dgm:spPr/>
    </dgm:pt>
    <dgm:pt modelId="{CF49B1F1-95F2-4C20-88F9-7198B542CCF8}" type="pres">
      <dgm:prSet presAssocID="{13FAEDF1-4EE4-44E9-89C9-E2A198E52FA5}" presName="vertSpace2b" presStyleCnt="0"/>
      <dgm:spPr/>
    </dgm:pt>
    <dgm:pt modelId="{5F2EDD3F-4E72-47D7-9E92-5334B7551E06}" type="pres">
      <dgm:prSet presAssocID="{8C4067F1-1135-40AF-96E7-F272A5680D20}" presName="horz2" presStyleCnt="0"/>
      <dgm:spPr/>
    </dgm:pt>
    <dgm:pt modelId="{EB1F3A1B-33FF-4C5B-BA30-68F4FBD9E932}" type="pres">
      <dgm:prSet presAssocID="{8C4067F1-1135-40AF-96E7-F272A5680D20}" presName="horzSpace2" presStyleCnt="0"/>
      <dgm:spPr/>
    </dgm:pt>
    <dgm:pt modelId="{26B58F4C-351A-469D-B339-DF0D4EEBA106}" type="pres">
      <dgm:prSet presAssocID="{8C4067F1-1135-40AF-96E7-F272A5680D20}" presName="tx2" presStyleLbl="revTx" presStyleIdx="11" presStyleCnt="13"/>
      <dgm:spPr/>
      <dgm:t>
        <a:bodyPr/>
        <a:lstStyle/>
        <a:p>
          <a:endParaRPr lang="tr-TR"/>
        </a:p>
      </dgm:t>
    </dgm:pt>
    <dgm:pt modelId="{24E820DC-F01B-4466-9F39-8343F71B0025}" type="pres">
      <dgm:prSet presAssocID="{8C4067F1-1135-40AF-96E7-F272A5680D20}" presName="vert2" presStyleCnt="0"/>
      <dgm:spPr/>
    </dgm:pt>
    <dgm:pt modelId="{D43AE066-4FC8-4D2B-8826-F98E2B9AF7AC}" type="pres">
      <dgm:prSet presAssocID="{8C4067F1-1135-40AF-96E7-F272A5680D20}" presName="thinLine2b" presStyleLbl="callout" presStyleIdx="10" presStyleCnt="12"/>
      <dgm:spPr/>
    </dgm:pt>
    <dgm:pt modelId="{B5848597-5233-47F7-B947-2FF7191BED3B}" type="pres">
      <dgm:prSet presAssocID="{8C4067F1-1135-40AF-96E7-F272A5680D20}" presName="vertSpace2b" presStyleCnt="0"/>
      <dgm:spPr/>
    </dgm:pt>
    <dgm:pt modelId="{05AB0656-06A2-4CF9-A44F-5085C534B8C6}" type="pres">
      <dgm:prSet presAssocID="{FDEA5059-758E-4B83-BE56-20B06F197CA1}" presName="horz2" presStyleCnt="0"/>
      <dgm:spPr/>
    </dgm:pt>
    <dgm:pt modelId="{CAC34059-2513-4BAC-A106-8A503A0814E1}" type="pres">
      <dgm:prSet presAssocID="{FDEA5059-758E-4B83-BE56-20B06F197CA1}" presName="horzSpace2" presStyleCnt="0"/>
      <dgm:spPr/>
    </dgm:pt>
    <dgm:pt modelId="{E39D91A7-C8BC-4D4B-9F56-E3FE0F23BEEE}" type="pres">
      <dgm:prSet presAssocID="{FDEA5059-758E-4B83-BE56-20B06F197CA1}" presName="tx2" presStyleLbl="revTx" presStyleIdx="12" presStyleCnt="13"/>
      <dgm:spPr/>
      <dgm:t>
        <a:bodyPr/>
        <a:lstStyle/>
        <a:p>
          <a:endParaRPr lang="tr-TR"/>
        </a:p>
      </dgm:t>
    </dgm:pt>
    <dgm:pt modelId="{8216EF0A-39C0-415C-9D24-2C9861D756F4}" type="pres">
      <dgm:prSet presAssocID="{FDEA5059-758E-4B83-BE56-20B06F197CA1}" presName="vert2" presStyleCnt="0"/>
      <dgm:spPr/>
    </dgm:pt>
    <dgm:pt modelId="{F83F248D-8181-437B-B1B6-FBE09AD7E8EF}" type="pres">
      <dgm:prSet presAssocID="{FDEA5059-758E-4B83-BE56-20B06F197CA1}" presName="thinLine2b" presStyleLbl="callout" presStyleIdx="11" presStyleCnt="12"/>
      <dgm:spPr/>
    </dgm:pt>
    <dgm:pt modelId="{6847E74F-5EE0-4AA8-A6D1-61CBAA56D030}" type="pres">
      <dgm:prSet presAssocID="{FDEA5059-758E-4B83-BE56-20B06F197CA1}" presName="vertSpace2b" presStyleCnt="0"/>
      <dgm:spPr/>
    </dgm:pt>
  </dgm:ptLst>
  <dgm:cxnLst>
    <dgm:cxn modelId="{7FC7A6C9-E484-4804-BA90-128F5BDBE5AC}" srcId="{716F8587-ED1B-45D0-95ED-317381D779B2}" destId="{8C4067F1-1135-40AF-96E7-F272A5680D20}" srcOrd="10" destOrd="0" parTransId="{A206591A-3C34-4394-8FA3-A5199B273F3C}" sibTransId="{087E42BF-C463-4160-9B83-AD7FCE94760E}"/>
    <dgm:cxn modelId="{BF8040C2-83C0-4627-858A-33DEB31C8C47}" type="presOf" srcId="{1A7EF4F4-66C5-49FA-93F8-3BF045AD7D82}" destId="{8A08C1C4-E15F-4FB9-BF19-3F3909FFFA14}" srcOrd="0" destOrd="0" presId="urn:microsoft.com/office/officeart/2008/layout/LinedList"/>
    <dgm:cxn modelId="{B132B835-2B86-474B-9DBB-DEA6B17D1FB2}" srcId="{716F8587-ED1B-45D0-95ED-317381D779B2}" destId="{37912250-EB21-402D-9CCB-83A34BF6F37A}" srcOrd="7" destOrd="0" parTransId="{8411B03E-2456-4111-9310-BA04CA707713}" sibTransId="{70B0E3D0-1508-4BEC-A2BB-BBAF73AF5385}"/>
    <dgm:cxn modelId="{EE1E8FCA-0A2F-4106-8FE2-67FD5881053C}" type="presOf" srcId="{0DBF9937-9A0F-455D-AD94-83616F9D634A}" destId="{1646BE6A-3E38-473E-87A0-AC1047DD7DBA}" srcOrd="0" destOrd="0" presId="urn:microsoft.com/office/officeart/2008/layout/LinedList"/>
    <dgm:cxn modelId="{C0EB5C0E-B7AC-4554-810F-7B9D26C0F8D2}" srcId="{716F8587-ED1B-45D0-95ED-317381D779B2}" destId="{D26B2578-E6D6-43B7-97CF-B64D1EBA4BAC}" srcOrd="3" destOrd="0" parTransId="{2AA8B5B6-854D-4AB5-9267-3E1900924909}" sibTransId="{9BDAFF35-3456-4F3D-B12A-EB6756A33C02}"/>
    <dgm:cxn modelId="{DEB0B3FE-63CE-45BA-AA83-263D5A5B8762}" type="presOf" srcId="{D26B2578-E6D6-43B7-97CF-B64D1EBA4BAC}" destId="{A92CDD03-DEA0-42A6-8DD5-E0DC27D5FAB6}" srcOrd="0" destOrd="0" presId="urn:microsoft.com/office/officeart/2008/layout/LinedList"/>
    <dgm:cxn modelId="{A73034B6-F65A-41BE-ACF2-26523B8F21BF}" type="presOf" srcId="{80C83709-C7CD-48F1-9625-57112B37A392}" destId="{14313DC7-0F77-4DD2-9D9E-8AF23634C114}" srcOrd="0" destOrd="0" presId="urn:microsoft.com/office/officeart/2008/layout/LinedList"/>
    <dgm:cxn modelId="{2A1B5BB8-7DBB-41B4-A08A-3DBD7BEAC0BB}" type="presOf" srcId="{FDEA5059-758E-4B83-BE56-20B06F197CA1}" destId="{E39D91A7-C8BC-4D4B-9F56-E3FE0F23BEEE}" srcOrd="0" destOrd="0" presId="urn:microsoft.com/office/officeart/2008/layout/LinedList"/>
    <dgm:cxn modelId="{CBB80645-5B0A-4715-80C9-5D41DF30CDE9}" srcId="{716F8587-ED1B-45D0-95ED-317381D779B2}" destId="{C516785A-CC6C-4167-8C75-DA5E67E484A7}" srcOrd="6" destOrd="0" parTransId="{137F656A-78A3-4CA8-BF7D-60B8C9466A7E}" sibTransId="{10715FDA-748B-43BA-B2BD-BC9E3CBA915F}"/>
    <dgm:cxn modelId="{5827751D-465F-4375-A5EC-35D7B7A46E8C}" type="presOf" srcId="{716F8587-ED1B-45D0-95ED-317381D779B2}" destId="{B921CBFD-920F-4FA1-86AA-CFEFE5BC8F5D}" srcOrd="0" destOrd="0" presId="urn:microsoft.com/office/officeart/2008/layout/LinedList"/>
    <dgm:cxn modelId="{4E65BD25-9D7A-4C39-A486-3838EEDC6CFF}" type="presOf" srcId="{8C4067F1-1135-40AF-96E7-F272A5680D20}" destId="{26B58F4C-351A-469D-B339-DF0D4EEBA106}" srcOrd="0" destOrd="0" presId="urn:microsoft.com/office/officeart/2008/layout/LinedList"/>
    <dgm:cxn modelId="{38EDADB1-FEF8-4757-A857-9BAD779535DA}" type="presOf" srcId="{13FAEDF1-4EE4-44E9-89C9-E2A198E52FA5}" destId="{57EEF239-CBA3-4AB3-8AD4-7DF403B84CAF}" srcOrd="0" destOrd="0" presId="urn:microsoft.com/office/officeart/2008/layout/LinedList"/>
    <dgm:cxn modelId="{3A72D65A-EC07-4DAC-88F1-C52E97777B41}" srcId="{716F8587-ED1B-45D0-95ED-317381D779B2}" destId="{FDEA5059-758E-4B83-BE56-20B06F197CA1}" srcOrd="11" destOrd="0" parTransId="{D5E6D5AD-BF6E-4960-B88E-BAAAC0CE8693}" sibTransId="{48601E26-5810-47EE-A0AE-A8403F8219EF}"/>
    <dgm:cxn modelId="{20A31402-1C54-4F21-989C-7BAFD1948FD5}" srcId="{716F8587-ED1B-45D0-95ED-317381D779B2}" destId="{1A7EF4F4-66C5-49FA-93F8-3BF045AD7D82}" srcOrd="5" destOrd="0" parTransId="{46E42C20-8FE7-49FB-8870-F63692EC1EAD}" sibTransId="{4B2DFEA5-05ED-43C5-A05D-4745B3ECDFCC}"/>
    <dgm:cxn modelId="{0EF0825D-D878-40CC-8C6F-E075E5B1A833}" srcId="{716F8587-ED1B-45D0-95ED-317381D779B2}" destId="{13FAEDF1-4EE4-44E9-89C9-E2A198E52FA5}" srcOrd="9" destOrd="0" parTransId="{EC9413EB-6ABA-41D6-A42F-3F63EBB4D909}" sibTransId="{98FC027D-88D9-470A-A65E-31A1C95A7A6C}"/>
    <dgm:cxn modelId="{2DF764C4-95D3-4D15-B541-336F8FDDCF2E}" type="presOf" srcId="{37912250-EB21-402D-9CCB-83A34BF6F37A}" destId="{C9A7D9D2-CDE6-4343-94A5-51E14DA0007C}" srcOrd="0" destOrd="0" presId="urn:microsoft.com/office/officeart/2008/layout/LinedList"/>
    <dgm:cxn modelId="{A7A7EFA0-6F87-461D-9E01-F1DE57F70AD2}" type="presOf" srcId="{C516785A-CC6C-4167-8C75-DA5E67E484A7}" destId="{4E7A9B82-0542-443D-A825-F12A600BBC63}" srcOrd="0" destOrd="0" presId="urn:microsoft.com/office/officeart/2008/layout/LinedList"/>
    <dgm:cxn modelId="{14E34C9F-896C-4E91-B16F-8F543548C4FD}" type="presOf" srcId="{C83F57A1-2E8D-4AC0-B59B-1184232DC1CF}" destId="{66B57796-9F49-45B2-A5EB-0EBDF155CCF2}" srcOrd="0" destOrd="0" presId="urn:microsoft.com/office/officeart/2008/layout/LinedList"/>
    <dgm:cxn modelId="{FDF478BE-F633-46C2-A08E-E9EB0EE30238}" srcId="{716F8587-ED1B-45D0-95ED-317381D779B2}" destId="{D71D6AC1-8062-4550-9D86-9BFE0EDAB2BF}" srcOrd="1" destOrd="0" parTransId="{532CE8A0-F6E0-41A8-8BE0-8147593D8A23}" sibTransId="{DFAB6F84-4862-4A43-B823-561D919172DA}"/>
    <dgm:cxn modelId="{E1D5EF83-6753-4EB4-8A83-D4DF762410B5}" srcId="{A05B4C08-4E46-4DC0-BE8E-16FC7074198D}" destId="{716F8587-ED1B-45D0-95ED-317381D779B2}" srcOrd="0" destOrd="0" parTransId="{B59D1455-FA08-4959-99C7-C1CB1BF26824}" sibTransId="{8381A64C-091E-47E1-9E4A-8873FE251ABA}"/>
    <dgm:cxn modelId="{F449B1D5-E479-49C5-AC09-2EB44BF9F752}" srcId="{716F8587-ED1B-45D0-95ED-317381D779B2}" destId="{C83F57A1-2E8D-4AC0-B59B-1184232DC1CF}" srcOrd="2" destOrd="0" parTransId="{9E4B06FB-A8DB-4EB8-B71E-9E07D7B9207F}" sibTransId="{2628B207-7F96-4E9B-BD98-0652AE30DB15}"/>
    <dgm:cxn modelId="{8267D681-AF43-4467-BBDC-BC4215F57A76}" type="presOf" srcId="{A05B4C08-4E46-4DC0-BE8E-16FC7074198D}" destId="{EC9C44D3-4ACB-46C7-AD04-5439E2CA5E2D}" srcOrd="0" destOrd="0" presId="urn:microsoft.com/office/officeart/2008/layout/LinedList"/>
    <dgm:cxn modelId="{AF4AA6A1-D64B-4263-9F14-0BC1B4BC28A3}" srcId="{716F8587-ED1B-45D0-95ED-317381D779B2}" destId="{5E877D59-5AE3-439F-A18D-F7AC7518FA37}" srcOrd="4" destOrd="0" parTransId="{2F869FE7-3C5E-4E94-B7E7-66BE067C8A69}" sibTransId="{C7F3374B-87A1-4859-ACCB-337BB095E30C}"/>
    <dgm:cxn modelId="{41D70DEF-7CDB-4E3A-86C2-67A5846320F4}" srcId="{716F8587-ED1B-45D0-95ED-317381D779B2}" destId="{80C83709-C7CD-48F1-9625-57112B37A392}" srcOrd="8" destOrd="0" parTransId="{03A4AECC-55D0-4C71-894F-11C22150EFE5}" sibTransId="{6639A826-653E-4694-9F9E-8F7A5B598136}"/>
    <dgm:cxn modelId="{E7BFDB78-723C-46A9-97F3-F7B68F02D907}" type="presOf" srcId="{5E877D59-5AE3-439F-A18D-F7AC7518FA37}" destId="{1D8F1555-FA38-4B6A-82C5-36FBB72BF32B}" srcOrd="0" destOrd="0" presId="urn:microsoft.com/office/officeart/2008/layout/LinedList"/>
    <dgm:cxn modelId="{F0E7BF23-C764-4C23-AEDB-57DDEDCF8725}" srcId="{716F8587-ED1B-45D0-95ED-317381D779B2}" destId="{0DBF9937-9A0F-455D-AD94-83616F9D634A}" srcOrd="0" destOrd="0" parTransId="{18FF0E1E-DDFD-4D38-AF18-ED58DB176F09}" sibTransId="{83ADC01E-B487-45ED-AEF7-47742C9E67EA}"/>
    <dgm:cxn modelId="{4DE7FA87-6B33-4D6C-A263-5448F7D426DE}" type="presOf" srcId="{D71D6AC1-8062-4550-9D86-9BFE0EDAB2BF}" destId="{60F35599-0910-490C-9EDB-171BC8DA94EA}" srcOrd="0" destOrd="0" presId="urn:microsoft.com/office/officeart/2008/layout/LinedList"/>
    <dgm:cxn modelId="{D8469C64-04E8-4A09-A930-58232AD497DD}" type="presParOf" srcId="{EC9C44D3-4ACB-46C7-AD04-5439E2CA5E2D}" destId="{17BB1C4C-54FF-48D9-8D11-D629AB84BEC2}" srcOrd="0" destOrd="0" presId="urn:microsoft.com/office/officeart/2008/layout/LinedList"/>
    <dgm:cxn modelId="{264E1B8D-F573-43FD-820C-C0CB2DC6EC68}" type="presParOf" srcId="{EC9C44D3-4ACB-46C7-AD04-5439E2CA5E2D}" destId="{BE7AE2EE-0DD6-4350-9BD1-92D2260F68F0}" srcOrd="1" destOrd="0" presId="urn:microsoft.com/office/officeart/2008/layout/LinedList"/>
    <dgm:cxn modelId="{70918734-AC08-4FC8-8DB7-74D55EC3FFE4}" type="presParOf" srcId="{BE7AE2EE-0DD6-4350-9BD1-92D2260F68F0}" destId="{B921CBFD-920F-4FA1-86AA-CFEFE5BC8F5D}" srcOrd="0" destOrd="0" presId="urn:microsoft.com/office/officeart/2008/layout/LinedList"/>
    <dgm:cxn modelId="{FC550A37-C6F0-4552-9C48-84B66AD27A65}" type="presParOf" srcId="{BE7AE2EE-0DD6-4350-9BD1-92D2260F68F0}" destId="{068A5E37-E166-46C7-BE0C-2C9B346E007E}" srcOrd="1" destOrd="0" presId="urn:microsoft.com/office/officeart/2008/layout/LinedList"/>
    <dgm:cxn modelId="{B881593E-E5FA-4D61-8D95-515F048E3800}" type="presParOf" srcId="{068A5E37-E166-46C7-BE0C-2C9B346E007E}" destId="{C1775C8C-F1A7-42AD-B582-780BF3EFCD55}" srcOrd="0" destOrd="0" presId="urn:microsoft.com/office/officeart/2008/layout/LinedList"/>
    <dgm:cxn modelId="{730B3F10-9907-49D9-B854-5CA12FA24BAE}" type="presParOf" srcId="{068A5E37-E166-46C7-BE0C-2C9B346E007E}" destId="{A89D7771-5649-49B7-BC7F-81E7DADADD61}" srcOrd="1" destOrd="0" presId="urn:microsoft.com/office/officeart/2008/layout/LinedList"/>
    <dgm:cxn modelId="{830FBE27-4608-4DDA-97D1-DECE6DE771D6}" type="presParOf" srcId="{A89D7771-5649-49B7-BC7F-81E7DADADD61}" destId="{B2452574-A328-4499-BA1F-314430466999}" srcOrd="0" destOrd="0" presId="urn:microsoft.com/office/officeart/2008/layout/LinedList"/>
    <dgm:cxn modelId="{92B56F32-58BB-4C46-BD00-2D09A52583CA}" type="presParOf" srcId="{A89D7771-5649-49B7-BC7F-81E7DADADD61}" destId="{1646BE6A-3E38-473E-87A0-AC1047DD7DBA}" srcOrd="1" destOrd="0" presId="urn:microsoft.com/office/officeart/2008/layout/LinedList"/>
    <dgm:cxn modelId="{F04A3CF3-871A-41D8-9CF5-70CD78F5294A}" type="presParOf" srcId="{A89D7771-5649-49B7-BC7F-81E7DADADD61}" destId="{1890B99C-C2A2-4D7D-A910-054D03691344}" srcOrd="2" destOrd="0" presId="urn:microsoft.com/office/officeart/2008/layout/LinedList"/>
    <dgm:cxn modelId="{8DF10B1B-D8E9-4B18-A7DF-31830F649B1D}" type="presParOf" srcId="{068A5E37-E166-46C7-BE0C-2C9B346E007E}" destId="{67F7A6E3-2CF4-4DE7-A848-3D292F83A605}" srcOrd="2" destOrd="0" presId="urn:microsoft.com/office/officeart/2008/layout/LinedList"/>
    <dgm:cxn modelId="{65220004-1FB5-4E76-8DBF-BC9F8FDEA4AF}" type="presParOf" srcId="{068A5E37-E166-46C7-BE0C-2C9B346E007E}" destId="{0AAEE8B0-46AA-4286-AFC3-53652D65AB4E}" srcOrd="3" destOrd="0" presId="urn:microsoft.com/office/officeart/2008/layout/LinedList"/>
    <dgm:cxn modelId="{ACBA5444-5962-4FA3-8F0E-526097356630}" type="presParOf" srcId="{068A5E37-E166-46C7-BE0C-2C9B346E007E}" destId="{2D859D87-E69E-47EC-B158-023956F2A98E}" srcOrd="4" destOrd="0" presId="urn:microsoft.com/office/officeart/2008/layout/LinedList"/>
    <dgm:cxn modelId="{7A37B7EA-1F25-45D4-A161-0F2AC90A5F2A}" type="presParOf" srcId="{2D859D87-E69E-47EC-B158-023956F2A98E}" destId="{7A6ABFFF-E4B1-4D26-BC4D-E533EFFE13DD}" srcOrd="0" destOrd="0" presId="urn:microsoft.com/office/officeart/2008/layout/LinedList"/>
    <dgm:cxn modelId="{D5A6D945-F48F-46F1-8101-3634C90463EB}" type="presParOf" srcId="{2D859D87-E69E-47EC-B158-023956F2A98E}" destId="{60F35599-0910-490C-9EDB-171BC8DA94EA}" srcOrd="1" destOrd="0" presId="urn:microsoft.com/office/officeart/2008/layout/LinedList"/>
    <dgm:cxn modelId="{F0068F5B-5741-40C0-8A83-5C1825CADC38}" type="presParOf" srcId="{2D859D87-E69E-47EC-B158-023956F2A98E}" destId="{00112DA9-1AB0-4ED0-9602-D081A1222145}" srcOrd="2" destOrd="0" presId="urn:microsoft.com/office/officeart/2008/layout/LinedList"/>
    <dgm:cxn modelId="{1281C8B8-ECCD-4B7C-9017-999EFDD51AA5}" type="presParOf" srcId="{068A5E37-E166-46C7-BE0C-2C9B346E007E}" destId="{A3A9DBCF-4E7A-4B31-8DBF-43260C70D8D0}" srcOrd="5" destOrd="0" presId="urn:microsoft.com/office/officeart/2008/layout/LinedList"/>
    <dgm:cxn modelId="{98CE2B4B-11B7-432C-A880-CCB7EDBFFEA8}" type="presParOf" srcId="{068A5E37-E166-46C7-BE0C-2C9B346E007E}" destId="{C83479AB-9462-4491-88EF-92F74BDA740B}" srcOrd="6" destOrd="0" presId="urn:microsoft.com/office/officeart/2008/layout/LinedList"/>
    <dgm:cxn modelId="{53F31DF8-15E0-4977-B251-6C32A700C263}" type="presParOf" srcId="{068A5E37-E166-46C7-BE0C-2C9B346E007E}" destId="{7DA06110-E2B4-4F84-B77A-FA800B9871CC}" srcOrd="7" destOrd="0" presId="urn:microsoft.com/office/officeart/2008/layout/LinedList"/>
    <dgm:cxn modelId="{0DFF1A19-494D-417D-949D-CF4D95B31C58}" type="presParOf" srcId="{7DA06110-E2B4-4F84-B77A-FA800B9871CC}" destId="{55BBE988-A600-4EC7-BA9A-293A5CDD8A2E}" srcOrd="0" destOrd="0" presId="urn:microsoft.com/office/officeart/2008/layout/LinedList"/>
    <dgm:cxn modelId="{638D9676-C6F2-4692-A333-632DBA3AA460}" type="presParOf" srcId="{7DA06110-E2B4-4F84-B77A-FA800B9871CC}" destId="{66B57796-9F49-45B2-A5EB-0EBDF155CCF2}" srcOrd="1" destOrd="0" presId="urn:microsoft.com/office/officeart/2008/layout/LinedList"/>
    <dgm:cxn modelId="{0A8DE7DE-596F-415F-B299-BC4AE58C2764}" type="presParOf" srcId="{7DA06110-E2B4-4F84-B77A-FA800B9871CC}" destId="{00972AFC-3E4B-42F8-B151-E4D35E2C5067}" srcOrd="2" destOrd="0" presId="urn:microsoft.com/office/officeart/2008/layout/LinedList"/>
    <dgm:cxn modelId="{DE6FC6DB-5D77-442B-8377-D856B4C29E0A}" type="presParOf" srcId="{068A5E37-E166-46C7-BE0C-2C9B346E007E}" destId="{E0CD016E-AD37-49F1-845D-FEFBFB68EA16}" srcOrd="8" destOrd="0" presId="urn:microsoft.com/office/officeart/2008/layout/LinedList"/>
    <dgm:cxn modelId="{51286A9E-D8A5-4A50-A2B0-C174CB482412}" type="presParOf" srcId="{068A5E37-E166-46C7-BE0C-2C9B346E007E}" destId="{EC29D012-6AE6-4CC2-ADBD-33FE73AEC80E}" srcOrd="9" destOrd="0" presId="urn:microsoft.com/office/officeart/2008/layout/LinedList"/>
    <dgm:cxn modelId="{B881A8FD-8F1D-4088-833C-F3E1B6E60C58}" type="presParOf" srcId="{068A5E37-E166-46C7-BE0C-2C9B346E007E}" destId="{5E0D7AF8-4793-467F-AF90-D754907AC42C}" srcOrd="10" destOrd="0" presId="urn:microsoft.com/office/officeart/2008/layout/LinedList"/>
    <dgm:cxn modelId="{B24778C0-0C54-4DBA-8BD0-75684D0F80F8}" type="presParOf" srcId="{5E0D7AF8-4793-467F-AF90-D754907AC42C}" destId="{A71BD08A-A6D3-4416-BB83-644FDEB2D72E}" srcOrd="0" destOrd="0" presId="urn:microsoft.com/office/officeart/2008/layout/LinedList"/>
    <dgm:cxn modelId="{A0DCB1A5-F69B-4404-9F6E-99D772289478}" type="presParOf" srcId="{5E0D7AF8-4793-467F-AF90-D754907AC42C}" destId="{A92CDD03-DEA0-42A6-8DD5-E0DC27D5FAB6}" srcOrd="1" destOrd="0" presId="urn:microsoft.com/office/officeart/2008/layout/LinedList"/>
    <dgm:cxn modelId="{B1E1FBED-92E7-4280-BBC8-AF9C67B99BBC}" type="presParOf" srcId="{5E0D7AF8-4793-467F-AF90-D754907AC42C}" destId="{993EFEAE-B73A-49C1-B417-7B24E7FF6312}" srcOrd="2" destOrd="0" presId="urn:microsoft.com/office/officeart/2008/layout/LinedList"/>
    <dgm:cxn modelId="{629F7F51-F9C9-4443-9B96-025120BB03A1}" type="presParOf" srcId="{068A5E37-E166-46C7-BE0C-2C9B346E007E}" destId="{D16194B9-1ED1-4791-AB4A-62511DBC9C5E}" srcOrd="11" destOrd="0" presId="urn:microsoft.com/office/officeart/2008/layout/LinedList"/>
    <dgm:cxn modelId="{EDAF196F-5282-454F-9F3E-170148E5ED18}" type="presParOf" srcId="{068A5E37-E166-46C7-BE0C-2C9B346E007E}" destId="{F59C30B1-5AB1-43DE-A73E-7A5744F3371A}" srcOrd="12" destOrd="0" presId="urn:microsoft.com/office/officeart/2008/layout/LinedList"/>
    <dgm:cxn modelId="{79AFB6C8-EE01-443B-BB87-5EDBCD95566B}" type="presParOf" srcId="{068A5E37-E166-46C7-BE0C-2C9B346E007E}" destId="{4AC2D4A3-2F54-43B2-B350-45E7C737D4A3}" srcOrd="13" destOrd="0" presId="urn:microsoft.com/office/officeart/2008/layout/LinedList"/>
    <dgm:cxn modelId="{493D4926-B044-4275-91B6-B449C903B0EC}" type="presParOf" srcId="{4AC2D4A3-2F54-43B2-B350-45E7C737D4A3}" destId="{801B8C13-2DF3-49FB-A717-75C21B778185}" srcOrd="0" destOrd="0" presId="urn:microsoft.com/office/officeart/2008/layout/LinedList"/>
    <dgm:cxn modelId="{CAD69D21-7550-4EEA-9483-986993435899}" type="presParOf" srcId="{4AC2D4A3-2F54-43B2-B350-45E7C737D4A3}" destId="{1D8F1555-FA38-4B6A-82C5-36FBB72BF32B}" srcOrd="1" destOrd="0" presId="urn:microsoft.com/office/officeart/2008/layout/LinedList"/>
    <dgm:cxn modelId="{730CAA5C-047B-4418-90A1-F14B413115B6}" type="presParOf" srcId="{4AC2D4A3-2F54-43B2-B350-45E7C737D4A3}" destId="{C88FE1B0-0E9B-4861-8ED2-FEA0DBE62A0F}" srcOrd="2" destOrd="0" presId="urn:microsoft.com/office/officeart/2008/layout/LinedList"/>
    <dgm:cxn modelId="{34B31D9A-C09E-4A35-BA9A-170026C74D89}" type="presParOf" srcId="{068A5E37-E166-46C7-BE0C-2C9B346E007E}" destId="{EB5DD56C-FC31-4BE4-BD0A-DF58F178210E}" srcOrd="14" destOrd="0" presId="urn:microsoft.com/office/officeart/2008/layout/LinedList"/>
    <dgm:cxn modelId="{7E159184-6D5F-4F59-9280-F8FCCFAE0D15}" type="presParOf" srcId="{068A5E37-E166-46C7-BE0C-2C9B346E007E}" destId="{8574614B-24D4-4496-B196-4547CB166ECA}" srcOrd="15" destOrd="0" presId="urn:microsoft.com/office/officeart/2008/layout/LinedList"/>
    <dgm:cxn modelId="{0F7818E0-C096-4AA6-B353-B0388959FF0E}" type="presParOf" srcId="{068A5E37-E166-46C7-BE0C-2C9B346E007E}" destId="{8136B1D2-5D9E-4C23-9714-7869AC8A6E29}" srcOrd="16" destOrd="0" presId="urn:microsoft.com/office/officeart/2008/layout/LinedList"/>
    <dgm:cxn modelId="{746E1B1B-B90F-481D-BDAF-B0CC11045334}" type="presParOf" srcId="{8136B1D2-5D9E-4C23-9714-7869AC8A6E29}" destId="{FFB9A450-9BA1-40E9-9D9E-76F215CFF8DE}" srcOrd="0" destOrd="0" presId="urn:microsoft.com/office/officeart/2008/layout/LinedList"/>
    <dgm:cxn modelId="{BD8C1F91-F6C5-47B9-9EEE-7A8278B6263A}" type="presParOf" srcId="{8136B1D2-5D9E-4C23-9714-7869AC8A6E29}" destId="{8A08C1C4-E15F-4FB9-BF19-3F3909FFFA14}" srcOrd="1" destOrd="0" presId="urn:microsoft.com/office/officeart/2008/layout/LinedList"/>
    <dgm:cxn modelId="{3F89A790-FF70-4E06-9C06-7804F8B2184B}" type="presParOf" srcId="{8136B1D2-5D9E-4C23-9714-7869AC8A6E29}" destId="{8D25D1FC-6C38-4A60-BA9A-77AF892E86D9}" srcOrd="2" destOrd="0" presId="urn:microsoft.com/office/officeart/2008/layout/LinedList"/>
    <dgm:cxn modelId="{17739EFA-5652-4B28-AA1B-5FA4D1DBE9CC}" type="presParOf" srcId="{068A5E37-E166-46C7-BE0C-2C9B346E007E}" destId="{93B8A2D2-0CE1-4C0D-964C-14363F5C03E3}" srcOrd="17" destOrd="0" presId="urn:microsoft.com/office/officeart/2008/layout/LinedList"/>
    <dgm:cxn modelId="{FAB25939-12E5-483E-8F85-81505DD71742}" type="presParOf" srcId="{068A5E37-E166-46C7-BE0C-2C9B346E007E}" destId="{9270A99E-6F8A-40A8-B936-7DA2E7B05494}" srcOrd="18" destOrd="0" presId="urn:microsoft.com/office/officeart/2008/layout/LinedList"/>
    <dgm:cxn modelId="{6F7EA8D7-FC7D-4C45-94D9-D0783FB5CC89}" type="presParOf" srcId="{068A5E37-E166-46C7-BE0C-2C9B346E007E}" destId="{0617C017-C887-4009-8B9D-63091BA47E88}" srcOrd="19" destOrd="0" presId="urn:microsoft.com/office/officeart/2008/layout/LinedList"/>
    <dgm:cxn modelId="{A1995F57-3A88-4BC6-ABA3-A7B1759861A2}" type="presParOf" srcId="{0617C017-C887-4009-8B9D-63091BA47E88}" destId="{B632E796-47B1-40F9-8B2A-27C7520E0DEA}" srcOrd="0" destOrd="0" presId="urn:microsoft.com/office/officeart/2008/layout/LinedList"/>
    <dgm:cxn modelId="{B2717F22-8164-49FF-BF5F-E4A39C92FC16}" type="presParOf" srcId="{0617C017-C887-4009-8B9D-63091BA47E88}" destId="{4E7A9B82-0542-443D-A825-F12A600BBC63}" srcOrd="1" destOrd="0" presId="urn:microsoft.com/office/officeart/2008/layout/LinedList"/>
    <dgm:cxn modelId="{38FD5334-AD12-4482-9335-63B2054F5D48}" type="presParOf" srcId="{0617C017-C887-4009-8B9D-63091BA47E88}" destId="{AB451C35-460E-4AC1-9B2B-0692CFA44734}" srcOrd="2" destOrd="0" presId="urn:microsoft.com/office/officeart/2008/layout/LinedList"/>
    <dgm:cxn modelId="{FBCC7071-FC6E-4A17-A956-908381BA48A2}" type="presParOf" srcId="{068A5E37-E166-46C7-BE0C-2C9B346E007E}" destId="{FFD3BCBC-E252-4000-ABFE-4F0A88F9AB35}" srcOrd="20" destOrd="0" presId="urn:microsoft.com/office/officeart/2008/layout/LinedList"/>
    <dgm:cxn modelId="{0E541159-703B-4CA3-810E-793D3D5D38C5}" type="presParOf" srcId="{068A5E37-E166-46C7-BE0C-2C9B346E007E}" destId="{D68C96BB-77D3-4301-ABE8-8F91DB81639F}" srcOrd="21" destOrd="0" presId="urn:microsoft.com/office/officeart/2008/layout/LinedList"/>
    <dgm:cxn modelId="{5CCEFE07-ECD2-4DE9-BB68-7A993D331DD6}" type="presParOf" srcId="{068A5E37-E166-46C7-BE0C-2C9B346E007E}" destId="{A048151E-2B99-4D68-89C0-E18A20CB63CD}" srcOrd="22" destOrd="0" presId="urn:microsoft.com/office/officeart/2008/layout/LinedList"/>
    <dgm:cxn modelId="{88E6084C-7E68-4D6E-80EC-8F526C8D8578}" type="presParOf" srcId="{A048151E-2B99-4D68-89C0-E18A20CB63CD}" destId="{C882E986-4F76-439E-BC94-1BB21B7E0C54}" srcOrd="0" destOrd="0" presId="urn:microsoft.com/office/officeart/2008/layout/LinedList"/>
    <dgm:cxn modelId="{320A6813-4CA3-47C2-88B2-E477B0C1C143}" type="presParOf" srcId="{A048151E-2B99-4D68-89C0-E18A20CB63CD}" destId="{C9A7D9D2-CDE6-4343-94A5-51E14DA0007C}" srcOrd="1" destOrd="0" presId="urn:microsoft.com/office/officeart/2008/layout/LinedList"/>
    <dgm:cxn modelId="{3A2073C5-99EF-4EC9-9893-B573AFDF8E11}" type="presParOf" srcId="{A048151E-2B99-4D68-89C0-E18A20CB63CD}" destId="{051CA750-9C02-496C-80F6-AA97E0A2A038}" srcOrd="2" destOrd="0" presId="urn:microsoft.com/office/officeart/2008/layout/LinedList"/>
    <dgm:cxn modelId="{1DBF6E8E-9745-4481-B424-61B18A69B297}" type="presParOf" srcId="{068A5E37-E166-46C7-BE0C-2C9B346E007E}" destId="{28D79348-AAE5-4DEF-A95D-A38529BE60EB}" srcOrd="23" destOrd="0" presId="urn:microsoft.com/office/officeart/2008/layout/LinedList"/>
    <dgm:cxn modelId="{CC5DEB28-CADD-4C34-8DD5-266D81201836}" type="presParOf" srcId="{068A5E37-E166-46C7-BE0C-2C9B346E007E}" destId="{34C88C31-F91D-4AF3-97E0-8770B0FA39D5}" srcOrd="24" destOrd="0" presId="urn:microsoft.com/office/officeart/2008/layout/LinedList"/>
    <dgm:cxn modelId="{F91267FC-B942-4680-8F9B-1F6EA9FCF012}" type="presParOf" srcId="{068A5E37-E166-46C7-BE0C-2C9B346E007E}" destId="{F7C2D0F6-2BDC-49A3-A409-084AFAAE7A29}" srcOrd="25" destOrd="0" presId="urn:microsoft.com/office/officeart/2008/layout/LinedList"/>
    <dgm:cxn modelId="{F4F9D234-A541-4177-825D-F58597DFBF66}" type="presParOf" srcId="{F7C2D0F6-2BDC-49A3-A409-084AFAAE7A29}" destId="{FEE11709-1579-4006-B4BA-6FD7241B99ED}" srcOrd="0" destOrd="0" presId="urn:microsoft.com/office/officeart/2008/layout/LinedList"/>
    <dgm:cxn modelId="{E4D0F801-1860-4DE1-89AD-1564886E4E86}" type="presParOf" srcId="{F7C2D0F6-2BDC-49A3-A409-084AFAAE7A29}" destId="{14313DC7-0F77-4DD2-9D9E-8AF23634C114}" srcOrd="1" destOrd="0" presId="urn:microsoft.com/office/officeart/2008/layout/LinedList"/>
    <dgm:cxn modelId="{D001D442-63CB-400F-ADEA-7AF4E50DC052}" type="presParOf" srcId="{F7C2D0F6-2BDC-49A3-A409-084AFAAE7A29}" destId="{769F8CD7-11DE-4098-872A-897B344E2787}" srcOrd="2" destOrd="0" presId="urn:microsoft.com/office/officeart/2008/layout/LinedList"/>
    <dgm:cxn modelId="{00AECC2E-4410-42AC-999A-9F3D80854996}" type="presParOf" srcId="{068A5E37-E166-46C7-BE0C-2C9B346E007E}" destId="{4C3CDA8A-3384-402C-AB70-E2486376946B}" srcOrd="26" destOrd="0" presId="urn:microsoft.com/office/officeart/2008/layout/LinedList"/>
    <dgm:cxn modelId="{0D89B03A-7A93-4131-A327-994B6286572D}" type="presParOf" srcId="{068A5E37-E166-46C7-BE0C-2C9B346E007E}" destId="{910B994A-4ADD-48A9-92C8-DD4AB041595B}" srcOrd="27" destOrd="0" presId="urn:microsoft.com/office/officeart/2008/layout/LinedList"/>
    <dgm:cxn modelId="{E38658C6-7A92-4948-965E-5AFC4E2E3AA3}" type="presParOf" srcId="{068A5E37-E166-46C7-BE0C-2C9B346E007E}" destId="{3B4F1906-8C3F-4488-97F7-2283508809F4}" srcOrd="28" destOrd="0" presId="urn:microsoft.com/office/officeart/2008/layout/LinedList"/>
    <dgm:cxn modelId="{635806D6-CE4D-450B-8F0C-97A6859C5178}" type="presParOf" srcId="{3B4F1906-8C3F-4488-97F7-2283508809F4}" destId="{D71CA582-FC3B-4F8A-B740-ACD09E6DD553}" srcOrd="0" destOrd="0" presId="urn:microsoft.com/office/officeart/2008/layout/LinedList"/>
    <dgm:cxn modelId="{DC274BC2-DB82-4C8B-B59D-AA5B8166E796}" type="presParOf" srcId="{3B4F1906-8C3F-4488-97F7-2283508809F4}" destId="{57EEF239-CBA3-4AB3-8AD4-7DF403B84CAF}" srcOrd="1" destOrd="0" presId="urn:microsoft.com/office/officeart/2008/layout/LinedList"/>
    <dgm:cxn modelId="{275AF27B-EA1A-44EF-A969-0FEC39FDCE05}" type="presParOf" srcId="{3B4F1906-8C3F-4488-97F7-2283508809F4}" destId="{8CD255C0-786A-4BE2-938A-58725B8FBD6B}" srcOrd="2" destOrd="0" presId="urn:microsoft.com/office/officeart/2008/layout/LinedList"/>
    <dgm:cxn modelId="{762CC51E-8902-44D5-8C8C-FBAB69AFF249}" type="presParOf" srcId="{068A5E37-E166-46C7-BE0C-2C9B346E007E}" destId="{6D4AEA5A-0814-43E6-AA4C-10A903BAB079}" srcOrd="29" destOrd="0" presId="urn:microsoft.com/office/officeart/2008/layout/LinedList"/>
    <dgm:cxn modelId="{F9AEC5B4-D209-4C38-A5DF-4495D16F6362}" type="presParOf" srcId="{068A5E37-E166-46C7-BE0C-2C9B346E007E}" destId="{CF49B1F1-95F2-4C20-88F9-7198B542CCF8}" srcOrd="30" destOrd="0" presId="urn:microsoft.com/office/officeart/2008/layout/LinedList"/>
    <dgm:cxn modelId="{B969F481-0988-4082-ADF1-5FFAED2294B8}" type="presParOf" srcId="{068A5E37-E166-46C7-BE0C-2C9B346E007E}" destId="{5F2EDD3F-4E72-47D7-9E92-5334B7551E06}" srcOrd="31" destOrd="0" presId="urn:microsoft.com/office/officeart/2008/layout/LinedList"/>
    <dgm:cxn modelId="{5ACFFBE0-7466-4904-89EF-611CC1C27D98}" type="presParOf" srcId="{5F2EDD3F-4E72-47D7-9E92-5334B7551E06}" destId="{EB1F3A1B-33FF-4C5B-BA30-68F4FBD9E932}" srcOrd="0" destOrd="0" presId="urn:microsoft.com/office/officeart/2008/layout/LinedList"/>
    <dgm:cxn modelId="{AD1AF99F-4EF6-456D-AB1F-7468878A4F5D}" type="presParOf" srcId="{5F2EDD3F-4E72-47D7-9E92-5334B7551E06}" destId="{26B58F4C-351A-469D-B339-DF0D4EEBA106}" srcOrd="1" destOrd="0" presId="urn:microsoft.com/office/officeart/2008/layout/LinedList"/>
    <dgm:cxn modelId="{0826B5A4-7973-41DA-8F18-85CFAFC5F52A}" type="presParOf" srcId="{5F2EDD3F-4E72-47D7-9E92-5334B7551E06}" destId="{24E820DC-F01B-4466-9F39-8343F71B0025}" srcOrd="2" destOrd="0" presId="urn:microsoft.com/office/officeart/2008/layout/LinedList"/>
    <dgm:cxn modelId="{A08FD89C-D680-47F2-8580-9CFE8EC02E09}" type="presParOf" srcId="{068A5E37-E166-46C7-BE0C-2C9B346E007E}" destId="{D43AE066-4FC8-4D2B-8826-F98E2B9AF7AC}" srcOrd="32" destOrd="0" presId="urn:microsoft.com/office/officeart/2008/layout/LinedList"/>
    <dgm:cxn modelId="{8D92C58F-95F6-40A1-88C8-DA9597A570A5}" type="presParOf" srcId="{068A5E37-E166-46C7-BE0C-2C9B346E007E}" destId="{B5848597-5233-47F7-B947-2FF7191BED3B}" srcOrd="33" destOrd="0" presId="urn:microsoft.com/office/officeart/2008/layout/LinedList"/>
    <dgm:cxn modelId="{E21FC569-5E55-41CB-99D4-C358833E4155}" type="presParOf" srcId="{068A5E37-E166-46C7-BE0C-2C9B346E007E}" destId="{05AB0656-06A2-4CF9-A44F-5085C534B8C6}" srcOrd="34" destOrd="0" presId="urn:microsoft.com/office/officeart/2008/layout/LinedList"/>
    <dgm:cxn modelId="{08EE499E-2CDB-4690-86AB-F26FB0C5050D}" type="presParOf" srcId="{05AB0656-06A2-4CF9-A44F-5085C534B8C6}" destId="{CAC34059-2513-4BAC-A106-8A503A0814E1}" srcOrd="0" destOrd="0" presId="urn:microsoft.com/office/officeart/2008/layout/LinedList"/>
    <dgm:cxn modelId="{66088B77-BE25-45F1-86C0-44EC256AB7A6}" type="presParOf" srcId="{05AB0656-06A2-4CF9-A44F-5085C534B8C6}" destId="{E39D91A7-C8BC-4D4B-9F56-E3FE0F23BEEE}" srcOrd="1" destOrd="0" presId="urn:microsoft.com/office/officeart/2008/layout/LinedList"/>
    <dgm:cxn modelId="{030BE3AB-E700-4EA7-B783-591C437E373A}" type="presParOf" srcId="{05AB0656-06A2-4CF9-A44F-5085C534B8C6}" destId="{8216EF0A-39C0-415C-9D24-2C9861D756F4}" srcOrd="2" destOrd="0" presId="urn:microsoft.com/office/officeart/2008/layout/LinedList"/>
    <dgm:cxn modelId="{80B3D21D-12EF-4572-B553-EBD991082DD6}" type="presParOf" srcId="{068A5E37-E166-46C7-BE0C-2C9B346E007E}" destId="{F83F248D-8181-437B-B1B6-FBE09AD7E8EF}" srcOrd="35" destOrd="0" presId="urn:microsoft.com/office/officeart/2008/layout/LinedList"/>
    <dgm:cxn modelId="{392B3C06-1B33-4F3A-94A6-88746B4A29DC}" type="presParOf" srcId="{068A5E37-E166-46C7-BE0C-2C9B346E007E}" destId="{6847E74F-5EE0-4AA8-A6D1-61CBAA56D030}" srcOrd="3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EBAEE4-4A4C-4683-A458-B6CB9F3D1B97}">
      <dsp:nvSpPr>
        <dsp:cNvPr id="0" name=""/>
        <dsp:cNvSpPr/>
      </dsp:nvSpPr>
      <dsp:spPr>
        <a:xfrm>
          <a:off x="5" y="861949"/>
          <a:ext cx="1827270" cy="61779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700" kern="1200" dirty="0" smtClean="0"/>
            <a:t>ÖNCEKİ ÇALIŞMALAR</a:t>
          </a:r>
          <a:endParaRPr lang="tr-TR" sz="1700" kern="1200" dirty="0"/>
        </a:p>
      </dsp:txBody>
      <dsp:txXfrm>
        <a:off x="5" y="861949"/>
        <a:ext cx="1827270" cy="617795"/>
      </dsp:txXfrm>
    </dsp:sp>
    <dsp:sp modelId="{E4A7034A-9E87-403E-B0AA-E148CF72890B}">
      <dsp:nvSpPr>
        <dsp:cNvPr id="0" name=""/>
        <dsp:cNvSpPr/>
      </dsp:nvSpPr>
      <dsp:spPr>
        <a:xfrm>
          <a:off x="3038" y="1492446"/>
          <a:ext cx="1827270" cy="228658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700" kern="1200" dirty="0" smtClean="0"/>
            <a:t>Literatür taraması</a:t>
          </a:r>
          <a:endParaRPr lang="tr-TR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700" kern="1200" dirty="0" smtClean="0"/>
            <a:t>AB’deki mevcut durum</a:t>
          </a:r>
          <a:endParaRPr lang="tr-TR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700" kern="1200" dirty="0" smtClean="0"/>
            <a:t>AB Projesi</a:t>
          </a:r>
          <a:endParaRPr lang="tr-TR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700" kern="1200" dirty="0" smtClean="0"/>
            <a:t>Kabuller, standartlar, yöntemler</a:t>
          </a:r>
          <a:endParaRPr lang="tr-TR" sz="1700" kern="1200" dirty="0"/>
        </a:p>
      </dsp:txBody>
      <dsp:txXfrm>
        <a:off x="3038" y="1492446"/>
        <a:ext cx="1827270" cy="2286585"/>
      </dsp:txXfrm>
    </dsp:sp>
    <dsp:sp modelId="{9666BB04-98F4-474B-845F-6DAE550B2E9F}">
      <dsp:nvSpPr>
        <dsp:cNvPr id="0" name=""/>
        <dsp:cNvSpPr/>
      </dsp:nvSpPr>
      <dsp:spPr>
        <a:xfrm>
          <a:off x="2086127" y="874651"/>
          <a:ext cx="1827270" cy="61779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700" kern="1200" dirty="0" smtClean="0"/>
            <a:t>TASLAK YÖNETMELİK</a:t>
          </a:r>
          <a:endParaRPr lang="tr-TR" sz="1700" kern="1200" dirty="0"/>
        </a:p>
      </dsp:txBody>
      <dsp:txXfrm>
        <a:off x="2086127" y="874651"/>
        <a:ext cx="1827270" cy="617795"/>
      </dsp:txXfrm>
    </dsp:sp>
    <dsp:sp modelId="{ACC93454-442A-43FC-BB6C-EA1C83ED3F48}">
      <dsp:nvSpPr>
        <dsp:cNvPr id="0" name=""/>
        <dsp:cNvSpPr/>
      </dsp:nvSpPr>
      <dsp:spPr>
        <a:xfrm>
          <a:off x="2086127" y="1492446"/>
          <a:ext cx="1827270" cy="228658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700" kern="1200" dirty="0" smtClean="0"/>
            <a:t>Konfor şartlarına uygun tasarım yöntemi</a:t>
          </a:r>
          <a:endParaRPr lang="tr-TR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700" kern="1200" dirty="0" smtClean="0"/>
            <a:t>Sınır değerler</a:t>
          </a:r>
          <a:endParaRPr lang="tr-TR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700" kern="1200" dirty="0" smtClean="0"/>
            <a:t>Uygulamaya ilişkin kurallar</a:t>
          </a:r>
          <a:endParaRPr lang="tr-TR" sz="1700" kern="1200" dirty="0"/>
        </a:p>
      </dsp:txBody>
      <dsp:txXfrm>
        <a:off x="2086127" y="1492446"/>
        <a:ext cx="1827270" cy="2286585"/>
      </dsp:txXfrm>
    </dsp:sp>
    <dsp:sp modelId="{85C13D86-D3D8-428C-BF99-ACFB4C14EC1A}">
      <dsp:nvSpPr>
        <dsp:cNvPr id="0" name=""/>
        <dsp:cNvSpPr/>
      </dsp:nvSpPr>
      <dsp:spPr>
        <a:xfrm>
          <a:off x="4221969" y="913912"/>
          <a:ext cx="1827270" cy="61779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700" kern="1200" dirty="0" smtClean="0"/>
            <a:t>ETKİ ANALİZİ</a:t>
          </a:r>
          <a:endParaRPr lang="tr-TR" sz="1700" kern="1200" dirty="0"/>
        </a:p>
      </dsp:txBody>
      <dsp:txXfrm>
        <a:off x="4221969" y="913912"/>
        <a:ext cx="1827270" cy="617795"/>
      </dsp:txXfrm>
    </dsp:sp>
    <dsp:sp modelId="{506D20E0-E1AC-4167-8F25-F615B790DD4D}">
      <dsp:nvSpPr>
        <dsp:cNvPr id="0" name=""/>
        <dsp:cNvSpPr/>
      </dsp:nvSpPr>
      <dsp:spPr>
        <a:xfrm>
          <a:off x="4239565" y="1511036"/>
          <a:ext cx="1827270" cy="228658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700" kern="1200" dirty="0" smtClean="0"/>
            <a:t>Taslak Yönetmeliğin Sektörle Paylaşımı-Bilgi alış verişi</a:t>
          </a:r>
          <a:endParaRPr lang="tr-TR" sz="1700" kern="1200" dirty="0"/>
        </a:p>
      </dsp:txBody>
      <dsp:txXfrm>
        <a:off x="4239565" y="1511036"/>
        <a:ext cx="1827270" cy="2286585"/>
      </dsp:txXfrm>
    </dsp:sp>
    <dsp:sp modelId="{E78DD3DA-3A08-42BE-AFEE-294B75C000DA}">
      <dsp:nvSpPr>
        <dsp:cNvPr id="0" name=""/>
        <dsp:cNvSpPr/>
      </dsp:nvSpPr>
      <dsp:spPr>
        <a:xfrm>
          <a:off x="6252304" y="874651"/>
          <a:ext cx="1827270" cy="61779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700" kern="1200" dirty="0" smtClean="0"/>
            <a:t>DÜZENLEME</a:t>
          </a:r>
          <a:endParaRPr lang="tr-TR" sz="1700" kern="1200" dirty="0"/>
        </a:p>
      </dsp:txBody>
      <dsp:txXfrm>
        <a:off x="6252304" y="874651"/>
        <a:ext cx="1827270" cy="617795"/>
      </dsp:txXfrm>
    </dsp:sp>
    <dsp:sp modelId="{C7F1F0D0-19EA-4E06-8236-9956E153E800}">
      <dsp:nvSpPr>
        <dsp:cNvPr id="0" name=""/>
        <dsp:cNvSpPr/>
      </dsp:nvSpPr>
      <dsp:spPr>
        <a:xfrm>
          <a:off x="6252304" y="1492446"/>
          <a:ext cx="1827270" cy="228658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700" kern="1200" dirty="0" smtClean="0"/>
            <a:t>Yönetmeliğin Görüşe gönderilmesi</a:t>
          </a:r>
          <a:endParaRPr lang="tr-TR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700" kern="1200" dirty="0" smtClean="0"/>
            <a:t>Görüş değerlendirmesi</a:t>
          </a:r>
          <a:endParaRPr lang="tr-TR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700" kern="1200" dirty="0" smtClean="0"/>
            <a:t>Yönetmeliğin yayınlanması </a:t>
          </a:r>
          <a:endParaRPr lang="tr-TR" sz="1700" kern="1200" dirty="0"/>
        </a:p>
      </dsp:txBody>
      <dsp:txXfrm>
        <a:off x="6252304" y="1492446"/>
        <a:ext cx="1827270" cy="228658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F60F2D-AC3F-4903-9A20-753D12371ADD}">
      <dsp:nvSpPr>
        <dsp:cNvPr id="0" name=""/>
        <dsp:cNvSpPr/>
      </dsp:nvSpPr>
      <dsp:spPr>
        <a:xfrm>
          <a:off x="0" y="50399"/>
          <a:ext cx="8150469" cy="864000"/>
        </a:xfrm>
        <a:prstGeom prst="rightArrow">
          <a:avLst/>
        </a:prstGeom>
        <a:solidFill>
          <a:schemeClr val="accent3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3CC9EA0-5980-4453-8D7A-7D1DFE5BE991}">
      <dsp:nvSpPr>
        <dsp:cNvPr id="0" name=""/>
        <dsp:cNvSpPr/>
      </dsp:nvSpPr>
      <dsp:spPr>
        <a:xfrm>
          <a:off x="4810878" y="241199"/>
          <a:ext cx="2918811" cy="432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21920" rIns="0" bIns="121920" numCol="1" spcCol="1270" anchor="ctr" anchorCtr="0">
          <a:noAutofit/>
        </a:bodyPr>
        <a:lstStyle/>
        <a:p>
          <a:pPr lvl="0" algn="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b="1" kern="1200" dirty="0" smtClean="0"/>
            <a:t>31/05/2017</a:t>
          </a:r>
          <a:endParaRPr lang="tr-TR" sz="1200" b="1" kern="1200" dirty="0"/>
        </a:p>
      </dsp:txBody>
      <dsp:txXfrm>
        <a:off x="4810878" y="241199"/>
        <a:ext cx="2918811" cy="432000"/>
      </dsp:txXfrm>
    </dsp:sp>
    <dsp:sp modelId="{76C7F8BD-8B4D-4DCF-A156-61304BD5D1D0}">
      <dsp:nvSpPr>
        <dsp:cNvPr id="0" name=""/>
        <dsp:cNvSpPr/>
      </dsp:nvSpPr>
      <dsp:spPr>
        <a:xfrm>
          <a:off x="0" y="293955"/>
          <a:ext cx="2793225" cy="432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21920" rIns="0" bIns="1219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b="1" kern="1200" dirty="0" smtClean="0"/>
            <a:t>   18/09/2014</a:t>
          </a:r>
          <a:endParaRPr lang="tr-TR" sz="1200" b="1" kern="1200" dirty="0"/>
        </a:p>
      </dsp:txBody>
      <dsp:txXfrm>
        <a:off x="0" y="293955"/>
        <a:ext cx="2793225" cy="4320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08A19D-9486-4D51-8D18-98832640841F}">
      <dsp:nvSpPr>
        <dsp:cNvPr id="0" name=""/>
        <dsp:cNvSpPr/>
      </dsp:nvSpPr>
      <dsp:spPr>
        <a:xfrm>
          <a:off x="0" y="117093"/>
          <a:ext cx="2927837" cy="7640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 smtClean="0"/>
            <a:t>Sertifika Programlarına Dair Tebliğ </a:t>
          </a:r>
          <a:endParaRPr lang="tr-TR" sz="2100" kern="1200" dirty="0"/>
        </a:p>
      </dsp:txBody>
      <dsp:txXfrm>
        <a:off x="0" y="117093"/>
        <a:ext cx="2927837" cy="764081"/>
      </dsp:txXfrm>
    </dsp:sp>
    <dsp:sp modelId="{582CD69F-B26F-4390-9D42-037C57D1F621}">
      <dsp:nvSpPr>
        <dsp:cNvPr id="0" name=""/>
        <dsp:cNvSpPr/>
      </dsp:nvSpPr>
      <dsp:spPr>
        <a:xfrm>
          <a:off x="0" y="881175"/>
          <a:ext cx="2927837" cy="247873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100" kern="1200" dirty="0" smtClean="0"/>
            <a:t>Sertifika içeriklerinin oluşturulması </a:t>
          </a:r>
          <a:endParaRPr lang="tr-TR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100" kern="1200" dirty="0" smtClean="0"/>
            <a:t>Uygulamaya yönelik kuralların belirlenmesi</a:t>
          </a:r>
          <a:endParaRPr lang="tr-TR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100" kern="1200" dirty="0" smtClean="0"/>
            <a:t>Taslak tebliğin görüşe sunulması</a:t>
          </a:r>
          <a:endParaRPr lang="tr-TR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100" kern="1200" dirty="0" smtClean="0"/>
            <a:t>Yayınlanma</a:t>
          </a:r>
          <a:endParaRPr lang="tr-TR" sz="2100" kern="1200" dirty="0"/>
        </a:p>
      </dsp:txBody>
      <dsp:txXfrm>
        <a:off x="0" y="881175"/>
        <a:ext cx="2927837" cy="247873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BB1C4C-54FF-48D9-8D11-D629AB84BEC2}">
      <dsp:nvSpPr>
        <dsp:cNvPr id="0" name=""/>
        <dsp:cNvSpPr/>
      </dsp:nvSpPr>
      <dsp:spPr>
        <a:xfrm>
          <a:off x="0" y="0"/>
          <a:ext cx="756655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21CBFD-920F-4FA1-86AA-CFEFE5BC8F5D}">
      <dsp:nvSpPr>
        <dsp:cNvPr id="0" name=""/>
        <dsp:cNvSpPr/>
      </dsp:nvSpPr>
      <dsp:spPr>
        <a:xfrm>
          <a:off x="0" y="0"/>
          <a:ext cx="1513310" cy="44012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kern="1200" dirty="0" smtClean="0"/>
            <a:t>BİNA İŞLEVLERİ</a:t>
          </a:r>
          <a:endParaRPr lang="tr-TR" sz="2600" kern="1200" dirty="0"/>
        </a:p>
      </dsp:txBody>
      <dsp:txXfrm>
        <a:off x="0" y="0"/>
        <a:ext cx="1513310" cy="4401256"/>
      </dsp:txXfrm>
    </dsp:sp>
    <dsp:sp modelId="{1646BE6A-3E38-473E-87A0-AC1047DD7DBA}">
      <dsp:nvSpPr>
        <dsp:cNvPr id="0" name=""/>
        <dsp:cNvSpPr/>
      </dsp:nvSpPr>
      <dsp:spPr>
        <a:xfrm>
          <a:off x="1626809" y="17380"/>
          <a:ext cx="5939744" cy="3476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/>
            <a:t>Konut</a:t>
          </a:r>
          <a:endParaRPr lang="tr-TR" sz="1600" kern="1200" dirty="0"/>
        </a:p>
      </dsp:txBody>
      <dsp:txXfrm>
        <a:off x="1626809" y="17380"/>
        <a:ext cx="5939744" cy="347608"/>
      </dsp:txXfrm>
    </dsp:sp>
    <dsp:sp modelId="{67F7A6E3-2CF4-4DE7-A848-3D292F83A605}">
      <dsp:nvSpPr>
        <dsp:cNvPr id="0" name=""/>
        <dsp:cNvSpPr/>
      </dsp:nvSpPr>
      <dsp:spPr>
        <a:xfrm>
          <a:off x="1513310" y="364989"/>
          <a:ext cx="605324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F35599-0910-490C-9EDB-171BC8DA94EA}">
      <dsp:nvSpPr>
        <dsp:cNvPr id="0" name=""/>
        <dsp:cNvSpPr/>
      </dsp:nvSpPr>
      <dsp:spPr>
        <a:xfrm>
          <a:off x="1626809" y="382369"/>
          <a:ext cx="5939744" cy="3476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tr-TR" sz="1600" kern="1200" dirty="0" smtClean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Eğitim Tesisleri</a:t>
          </a:r>
          <a:endParaRPr lang="tr-TR" sz="1600" kern="1200" dirty="0"/>
        </a:p>
      </dsp:txBody>
      <dsp:txXfrm>
        <a:off x="1626809" y="382369"/>
        <a:ext cx="5939744" cy="347608"/>
      </dsp:txXfrm>
    </dsp:sp>
    <dsp:sp modelId="{A3A9DBCF-4E7A-4B31-8DBF-43260C70D8D0}">
      <dsp:nvSpPr>
        <dsp:cNvPr id="0" name=""/>
        <dsp:cNvSpPr/>
      </dsp:nvSpPr>
      <dsp:spPr>
        <a:xfrm>
          <a:off x="1513310" y="729978"/>
          <a:ext cx="605324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B57796-9F49-45B2-A5EB-0EBDF155CCF2}">
      <dsp:nvSpPr>
        <dsp:cNvPr id="0" name=""/>
        <dsp:cNvSpPr/>
      </dsp:nvSpPr>
      <dsp:spPr>
        <a:xfrm>
          <a:off x="1626809" y="747359"/>
          <a:ext cx="5939744" cy="3476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tr-TR" sz="1600" kern="1200" dirty="0" smtClean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Sağlık Tesisleri / Yaşlı bakım evleri</a:t>
          </a:r>
          <a:endParaRPr lang="tr-TR" sz="1600" kern="1200" dirty="0"/>
        </a:p>
      </dsp:txBody>
      <dsp:txXfrm>
        <a:off x="1626809" y="747359"/>
        <a:ext cx="5939744" cy="347608"/>
      </dsp:txXfrm>
    </dsp:sp>
    <dsp:sp modelId="{E0CD016E-AD37-49F1-845D-FEFBFB68EA16}">
      <dsp:nvSpPr>
        <dsp:cNvPr id="0" name=""/>
        <dsp:cNvSpPr/>
      </dsp:nvSpPr>
      <dsp:spPr>
        <a:xfrm>
          <a:off x="1513310" y="1094968"/>
          <a:ext cx="605324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2CDD03-DEA0-42A6-8DD5-E0DC27D5FAB6}">
      <dsp:nvSpPr>
        <dsp:cNvPr id="0" name=""/>
        <dsp:cNvSpPr/>
      </dsp:nvSpPr>
      <dsp:spPr>
        <a:xfrm>
          <a:off x="1626809" y="1112348"/>
          <a:ext cx="5939744" cy="3476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tr-TR" sz="1600" kern="1200" dirty="0" smtClean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Büro ve İdari Binalar</a:t>
          </a:r>
          <a:endParaRPr lang="tr-TR" sz="1600" kern="1200" dirty="0"/>
        </a:p>
      </dsp:txBody>
      <dsp:txXfrm>
        <a:off x="1626809" y="1112348"/>
        <a:ext cx="5939744" cy="347608"/>
      </dsp:txXfrm>
    </dsp:sp>
    <dsp:sp modelId="{D16194B9-1ED1-4791-AB4A-62511DBC9C5E}">
      <dsp:nvSpPr>
        <dsp:cNvPr id="0" name=""/>
        <dsp:cNvSpPr/>
      </dsp:nvSpPr>
      <dsp:spPr>
        <a:xfrm>
          <a:off x="1513310" y="1459957"/>
          <a:ext cx="605324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8F1555-FA38-4B6A-82C5-36FBB72BF32B}">
      <dsp:nvSpPr>
        <dsp:cNvPr id="0" name=""/>
        <dsp:cNvSpPr/>
      </dsp:nvSpPr>
      <dsp:spPr>
        <a:xfrm>
          <a:off x="1626809" y="1477338"/>
          <a:ext cx="5939744" cy="3476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tr-TR" sz="1600" kern="1200" dirty="0" smtClean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Konaklama Tesisleri</a:t>
          </a:r>
          <a:endParaRPr lang="tr-TR" sz="1600" kern="1200" dirty="0"/>
        </a:p>
      </dsp:txBody>
      <dsp:txXfrm>
        <a:off x="1626809" y="1477338"/>
        <a:ext cx="5939744" cy="347608"/>
      </dsp:txXfrm>
    </dsp:sp>
    <dsp:sp modelId="{EB5DD56C-FC31-4BE4-BD0A-DF58F178210E}">
      <dsp:nvSpPr>
        <dsp:cNvPr id="0" name=""/>
        <dsp:cNvSpPr/>
      </dsp:nvSpPr>
      <dsp:spPr>
        <a:xfrm>
          <a:off x="1513310" y="1824947"/>
          <a:ext cx="605324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08C1C4-E15F-4FB9-BF19-3F3909FFFA14}">
      <dsp:nvSpPr>
        <dsp:cNvPr id="0" name=""/>
        <dsp:cNvSpPr/>
      </dsp:nvSpPr>
      <dsp:spPr>
        <a:xfrm>
          <a:off x="1626809" y="1842327"/>
          <a:ext cx="5939744" cy="3476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tr-TR" sz="1600" kern="1200" dirty="0" smtClean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Yurt Binaları</a:t>
          </a:r>
          <a:endParaRPr lang="tr-TR" sz="1600" kern="1200" dirty="0"/>
        </a:p>
      </dsp:txBody>
      <dsp:txXfrm>
        <a:off x="1626809" y="1842327"/>
        <a:ext cx="5939744" cy="347608"/>
      </dsp:txXfrm>
    </dsp:sp>
    <dsp:sp modelId="{93B8A2D2-0CE1-4C0D-964C-14363F5C03E3}">
      <dsp:nvSpPr>
        <dsp:cNvPr id="0" name=""/>
        <dsp:cNvSpPr/>
      </dsp:nvSpPr>
      <dsp:spPr>
        <a:xfrm>
          <a:off x="1513310" y="2189936"/>
          <a:ext cx="605324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E7A9B82-0542-443D-A825-F12A600BBC63}">
      <dsp:nvSpPr>
        <dsp:cNvPr id="0" name=""/>
        <dsp:cNvSpPr/>
      </dsp:nvSpPr>
      <dsp:spPr>
        <a:xfrm>
          <a:off x="1626809" y="2207316"/>
          <a:ext cx="5939744" cy="3476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tr-TR" sz="1600" kern="1200" dirty="0" smtClean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Kültürel Tesisler</a:t>
          </a:r>
          <a:endParaRPr lang="tr-TR" sz="1600" kern="1200" dirty="0"/>
        </a:p>
      </dsp:txBody>
      <dsp:txXfrm>
        <a:off x="1626809" y="2207316"/>
        <a:ext cx="5939744" cy="347608"/>
      </dsp:txXfrm>
    </dsp:sp>
    <dsp:sp modelId="{FFD3BCBC-E252-4000-ABFE-4F0A88F9AB35}">
      <dsp:nvSpPr>
        <dsp:cNvPr id="0" name=""/>
        <dsp:cNvSpPr/>
      </dsp:nvSpPr>
      <dsp:spPr>
        <a:xfrm>
          <a:off x="1513310" y="2554925"/>
          <a:ext cx="605324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A7D9D2-CDE6-4343-94A5-51E14DA0007C}">
      <dsp:nvSpPr>
        <dsp:cNvPr id="0" name=""/>
        <dsp:cNvSpPr/>
      </dsp:nvSpPr>
      <dsp:spPr>
        <a:xfrm>
          <a:off x="1626809" y="2572306"/>
          <a:ext cx="5939744" cy="3476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tr-TR" sz="1600" kern="1200" dirty="0" smtClean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Ticari Tesisler</a:t>
          </a:r>
          <a:endParaRPr lang="tr-TR" sz="1600" kern="1200" dirty="0"/>
        </a:p>
      </dsp:txBody>
      <dsp:txXfrm>
        <a:off x="1626809" y="2572306"/>
        <a:ext cx="5939744" cy="347608"/>
      </dsp:txXfrm>
    </dsp:sp>
    <dsp:sp modelId="{28D79348-AAE5-4DEF-A95D-A38529BE60EB}">
      <dsp:nvSpPr>
        <dsp:cNvPr id="0" name=""/>
        <dsp:cNvSpPr/>
      </dsp:nvSpPr>
      <dsp:spPr>
        <a:xfrm>
          <a:off x="1513310" y="2919915"/>
          <a:ext cx="605324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313DC7-0F77-4DD2-9D9E-8AF23634C114}">
      <dsp:nvSpPr>
        <dsp:cNvPr id="0" name=""/>
        <dsp:cNvSpPr/>
      </dsp:nvSpPr>
      <dsp:spPr>
        <a:xfrm>
          <a:off x="1626809" y="2937295"/>
          <a:ext cx="5939744" cy="3476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tr-TR" sz="1600" kern="1200" dirty="0" smtClean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Terminaller</a:t>
          </a:r>
          <a:endParaRPr lang="tr-TR" sz="1600" kern="1200" dirty="0"/>
        </a:p>
      </dsp:txBody>
      <dsp:txXfrm>
        <a:off x="1626809" y="2937295"/>
        <a:ext cx="5939744" cy="347608"/>
      </dsp:txXfrm>
    </dsp:sp>
    <dsp:sp modelId="{4C3CDA8A-3384-402C-AB70-E2486376946B}">
      <dsp:nvSpPr>
        <dsp:cNvPr id="0" name=""/>
        <dsp:cNvSpPr/>
      </dsp:nvSpPr>
      <dsp:spPr>
        <a:xfrm>
          <a:off x="1513310" y="3284904"/>
          <a:ext cx="605324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EEF239-CBA3-4AB3-8AD4-7DF403B84CAF}">
      <dsp:nvSpPr>
        <dsp:cNvPr id="0" name=""/>
        <dsp:cNvSpPr/>
      </dsp:nvSpPr>
      <dsp:spPr>
        <a:xfrm>
          <a:off x="1626809" y="3302285"/>
          <a:ext cx="5939744" cy="3476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tr-TR" sz="1600" kern="1200" dirty="0" smtClean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Dini tesisler</a:t>
          </a:r>
          <a:endParaRPr lang="tr-TR" sz="1600" kern="1200" dirty="0"/>
        </a:p>
      </dsp:txBody>
      <dsp:txXfrm>
        <a:off x="1626809" y="3302285"/>
        <a:ext cx="5939744" cy="347608"/>
      </dsp:txXfrm>
    </dsp:sp>
    <dsp:sp modelId="{6D4AEA5A-0814-43E6-AA4C-10A903BAB079}">
      <dsp:nvSpPr>
        <dsp:cNvPr id="0" name=""/>
        <dsp:cNvSpPr/>
      </dsp:nvSpPr>
      <dsp:spPr>
        <a:xfrm>
          <a:off x="1513310" y="3649894"/>
          <a:ext cx="605324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B58F4C-351A-469D-B339-DF0D4EEBA106}">
      <dsp:nvSpPr>
        <dsp:cNvPr id="0" name=""/>
        <dsp:cNvSpPr/>
      </dsp:nvSpPr>
      <dsp:spPr>
        <a:xfrm>
          <a:off x="1626809" y="3667274"/>
          <a:ext cx="5939744" cy="3476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tr-TR" sz="1600" kern="1200" dirty="0" smtClean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Eğlence / Spor Tesisleri</a:t>
          </a:r>
          <a:endParaRPr lang="tr-TR" sz="1600" kern="1200" dirty="0"/>
        </a:p>
      </dsp:txBody>
      <dsp:txXfrm>
        <a:off x="1626809" y="3667274"/>
        <a:ext cx="5939744" cy="347608"/>
      </dsp:txXfrm>
    </dsp:sp>
    <dsp:sp modelId="{D43AE066-4FC8-4D2B-8826-F98E2B9AF7AC}">
      <dsp:nvSpPr>
        <dsp:cNvPr id="0" name=""/>
        <dsp:cNvSpPr/>
      </dsp:nvSpPr>
      <dsp:spPr>
        <a:xfrm>
          <a:off x="1513310" y="4014883"/>
          <a:ext cx="605324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9D91A7-C8BC-4D4B-9F56-E3FE0F23BEEE}">
      <dsp:nvSpPr>
        <dsp:cNvPr id="0" name=""/>
        <dsp:cNvSpPr/>
      </dsp:nvSpPr>
      <dsp:spPr>
        <a:xfrm>
          <a:off x="1626809" y="4032263"/>
          <a:ext cx="5939744" cy="3476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tr-TR" sz="1600" kern="1200" dirty="0" smtClean="0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Sanayi Tesisleri</a:t>
          </a:r>
          <a:endParaRPr lang="tr-TR" sz="1600" kern="1200" dirty="0"/>
        </a:p>
      </dsp:txBody>
      <dsp:txXfrm>
        <a:off x="1626809" y="4032263"/>
        <a:ext cx="5939744" cy="347608"/>
      </dsp:txXfrm>
    </dsp:sp>
    <dsp:sp modelId="{F83F248D-8181-437B-B1B6-FBE09AD7E8EF}">
      <dsp:nvSpPr>
        <dsp:cNvPr id="0" name=""/>
        <dsp:cNvSpPr/>
      </dsp:nvSpPr>
      <dsp:spPr>
        <a:xfrm>
          <a:off x="1513310" y="4379872"/>
          <a:ext cx="605324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ACED1C-52F9-4FFA-A54D-DE5F0DB2097F}" type="datetimeFigureOut">
              <a:rPr lang="tr-TR" smtClean="0"/>
              <a:t>20.12.2018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305F5C-A1CF-4E5C-AC03-7A7FBB650D9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217745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7D2AD7-BD31-48B9-8C8A-7D4EAE7F6485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469940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712" y="2130426"/>
            <a:ext cx="8417401" cy="1470025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424" y="3886200"/>
            <a:ext cx="69319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4D8E4-6C15-4A93-8611-9F5CBCDFE2A7}" type="datetime1">
              <a:rPr lang="en-US" smtClean="0"/>
              <a:t>12/20/2018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Nuran DANIŞMAN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322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AFCEB-AAE9-41F7-9D7F-5AEECD17A956}" type="datetime1">
              <a:rPr lang="en-US" smtClean="0"/>
              <a:t>12/20/2018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Nuran DANIŞMAN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28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76125" y="274639"/>
            <a:ext cx="2412094" cy="5851525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404" y="274639"/>
            <a:ext cx="7074675" cy="5851525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628F4-3496-4945-BCEC-1F85253148A0}" type="datetime1">
              <a:rPr lang="en-US" smtClean="0"/>
              <a:t>12/20/2018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Nuran DANIŞMAN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0680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Fotoğraf Kılavuzu, Açıklamalı Alt Yazılı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64"/>
          <p:cNvSpPr/>
          <p:nvPr userDrawn="1"/>
        </p:nvSpPr>
        <p:spPr>
          <a:xfrm>
            <a:off x="5033936" y="4558210"/>
            <a:ext cx="2228136" cy="19949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r-TR" sz="1800"/>
          </a:p>
        </p:txBody>
      </p:sp>
      <p:sp>
        <p:nvSpPr>
          <p:cNvPr id="66" name="Text Placeholder 25"/>
          <p:cNvSpPr>
            <a:spLocks noGrp="1"/>
          </p:cNvSpPr>
          <p:nvPr>
            <p:ph type="body" sz="quarter" idx="31" hasCustomPrompt="1"/>
          </p:nvPr>
        </p:nvSpPr>
        <p:spPr>
          <a:xfrm>
            <a:off x="5116459" y="4710613"/>
            <a:ext cx="2063089" cy="366889"/>
          </a:xfrm>
        </p:spPr>
        <p:txBody>
          <a:bodyPr>
            <a:normAutofit/>
          </a:bodyPr>
          <a:lstStyle>
            <a:lvl1pPr algn="l" eaLnBrk="1" latinLnBrk="0" hangingPunct="1">
              <a:buNone/>
              <a:defRPr kumimoji="0" lang="tr-TR" sz="1600" b="1" baseline="0">
                <a:solidFill>
                  <a:srgbClr val="FC7500"/>
                </a:solidFill>
              </a:defRPr>
            </a:lvl1pPr>
          </a:lstStyle>
          <a:p>
            <a:pPr lvl="0"/>
            <a:r>
              <a:rPr kumimoji="0" lang="tr-TR"/>
              <a:t>CLICK TO ADD TITLE</a:t>
            </a:r>
          </a:p>
        </p:txBody>
      </p:sp>
      <p:sp>
        <p:nvSpPr>
          <p:cNvPr id="67" name="Text Placeholder 28"/>
          <p:cNvSpPr>
            <a:spLocks noGrp="1"/>
          </p:cNvSpPr>
          <p:nvPr>
            <p:ph type="body" sz="quarter" idx="32" hasCustomPrompt="1"/>
          </p:nvPr>
        </p:nvSpPr>
        <p:spPr>
          <a:xfrm>
            <a:off x="5116459" y="5167810"/>
            <a:ext cx="2063089" cy="1247422"/>
          </a:xfrm>
        </p:spPr>
        <p:txBody>
          <a:bodyPr>
            <a:normAutofit/>
          </a:bodyPr>
          <a:lstStyle>
            <a:lvl1pPr marL="0" indent="0" algn="l" eaLnBrk="1" latinLnBrk="0" hangingPunct="1">
              <a:buNone/>
              <a:defRPr kumimoji="0" lang="tr-TR" sz="18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kumimoji="0" lang="tr-TR"/>
              <a:t>Resmin sağına metin eklemek için tıklatın</a:t>
            </a:r>
          </a:p>
        </p:txBody>
      </p:sp>
      <p:sp>
        <p:nvSpPr>
          <p:cNvPr id="33" name="Rectangle 32"/>
          <p:cNvSpPr/>
          <p:nvPr userDrawn="1"/>
        </p:nvSpPr>
        <p:spPr>
          <a:xfrm>
            <a:off x="5033936" y="291010"/>
            <a:ext cx="2228136" cy="19949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r-TR" sz="1800"/>
          </a:p>
        </p:txBody>
      </p:sp>
      <p:sp>
        <p:nvSpPr>
          <p:cNvPr id="34" name="Text Placeholder 25"/>
          <p:cNvSpPr>
            <a:spLocks noGrp="1"/>
          </p:cNvSpPr>
          <p:nvPr>
            <p:ph type="body" sz="quarter" idx="19" hasCustomPrompt="1"/>
          </p:nvPr>
        </p:nvSpPr>
        <p:spPr>
          <a:xfrm>
            <a:off x="5116459" y="443413"/>
            <a:ext cx="2063089" cy="366889"/>
          </a:xfrm>
        </p:spPr>
        <p:txBody>
          <a:bodyPr>
            <a:normAutofit/>
          </a:bodyPr>
          <a:lstStyle>
            <a:lvl1pPr algn="l" eaLnBrk="1" latinLnBrk="0" hangingPunct="1">
              <a:buNone/>
              <a:defRPr kumimoji="0" lang="tr-TR" sz="1600" b="1" baseline="0">
                <a:solidFill>
                  <a:srgbClr val="FC7500"/>
                </a:solidFill>
              </a:defRPr>
            </a:lvl1pPr>
          </a:lstStyle>
          <a:p>
            <a:pPr lvl="0"/>
            <a:r>
              <a:rPr kumimoji="0" lang="tr-TR" sz="1100"/>
              <a:t>BAŞLIK EKLEMEK İÇİN TIKLATIN</a:t>
            </a:r>
            <a:endParaRPr kumimoji="0" lang="tr-TR"/>
          </a:p>
        </p:txBody>
      </p:sp>
      <p:sp>
        <p:nvSpPr>
          <p:cNvPr id="35" name="Text Placeholder 28"/>
          <p:cNvSpPr>
            <a:spLocks noGrp="1"/>
          </p:cNvSpPr>
          <p:nvPr>
            <p:ph type="body" sz="quarter" idx="20" hasCustomPrompt="1"/>
          </p:nvPr>
        </p:nvSpPr>
        <p:spPr>
          <a:xfrm>
            <a:off x="5116459" y="900610"/>
            <a:ext cx="2063089" cy="1247422"/>
          </a:xfrm>
        </p:spPr>
        <p:txBody>
          <a:bodyPr>
            <a:normAutofit/>
          </a:bodyPr>
          <a:lstStyle>
            <a:lvl1pPr marL="0" indent="0" algn="l" eaLnBrk="1" latinLnBrk="0" hangingPunct="1">
              <a:buNone/>
              <a:defRPr kumimoji="0" lang="tr-TR" sz="18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kumimoji="0" lang="tr-TR"/>
              <a:t>Resmin sağına metin eklemek için tıklatın</a:t>
            </a:r>
          </a:p>
        </p:txBody>
      </p:sp>
      <p:sp>
        <p:nvSpPr>
          <p:cNvPr id="27" name="Rectangle 26"/>
          <p:cNvSpPr/>
          <p:nvPr userDrawn="1"/>
        </p:nvSpPr>
        <p:spPr>
          <a:xfrm>
            <a:off x="247570" y="291010"/>
            <a:ext cx="2228136" cy="19949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r-TR" sz="180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2640753" y="291010"/>
            <a:ext cx="223079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 eaLnBrk="1" latinLnBrk="0" hangingPunct="1">
              <a:buNone/>
              <a:defRPr kumimoji="0" lang="tr-TR"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eaLnBrk="1" latinLnBrk="0" hangingPunct="1"/>
            <a:r>
              <a:rPr lang="tr-TR" smtClean="0"/>
              <a:t>Resim eklemek için simgeyi tıklatın</a:t>
            </a:r>
            <a:endParaRPr/>
          </a:p>
        </p:txBody>
      </p:sp>
      <p:sp>
        <p:nvSpPr>
          <p:cNvPr id="24" name="Picture Placeholder 11"/>
          <p:cNvSpPr>
            <a:spLocks noGrp="1"/>
          </p:cNvSpPr>
          <p:nvPr>
            <p:ph type="pic" sz="quarter" idx="16"/>
          </p:nvPr>
        </p:nvSpPr>
        <p:spPr>
          <a:xfrm>
            <a:off x="7427119" y="291010"/>
            <a:ext cx="223079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 eaLnBrk="1" latinLnBrk="0" hangingPunct="1">
              <a:buNone/>
              <a:defRPr kumimoji="0" lang="tr-TR"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eaLnBrk="1" latinLnBrk="0" hangingPunct="1"/>
            <a:r>
              <a:rPr lang="tr-TR" smtClean="0"/>
              <a:t>Resim eklemek için simgeyi tıklatın</a:t>
            </a:r>
            <a:endParaRPr/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330095" y="443413"/>
            <a:ext cx="2063089" cy="366889"/>
          </a:xfrm>
        </p:spPr>
        <p:txBody>
          <a:bodyPr>
            <a:normAutofit/>
          </a:bodyPr>
          <a:lstStyle>
            <a:lvl1pPr algn="l" eaLnBrk="1" latinLnBrk="0" hangingPunct="1">
              <a:buNone/>
              <a:defRPr kumimoji="0" lang="tr-TR" sz="1600" b="1" baseline="0">
                <a:solidFill>
                  <a:srgbClr val="FC7500"/>
                </a:solidFill>
              </a:defRPr>
            </a:lvl1pPr>
          </a:lstStyle>
          <a:p>
            <a:pPr lvl="0"/>
            <a:r>
              <a:rPr kumimoji="0" lang="tr-TR" sz="1100"/>
              <a:t>BAŞLIK EKLEMEK İÇİN TIKLATIN</a:t>
            </a:r>
            <a:endParaRPr kumimoji="0" lang="tr-TR"/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18" hasCustomPrompt="1"/>
          </p:nvPr>
        </p:nvSpPr>
        <p:spPr>
          <a:xfrm>
            <a:off x="330095" y="900610"/>
            <a:ext cx="2063089" cy="1247422"/>
          </a:xfrm>
        </p:spPr>
        <p:txBody>
          <a:bodyPr>
            <a:normAutofit/>
          </a:bodyPr>
          <a:lstStyle>
            <a:lvl1pPr marL="0" indent="0" algn="l" eaLnBrk="1" latinLnBrk="0" hangingPunct="1">
              <a:buNone/>
              <a:defRPr kumimoji="0" lang="tr-TR" sz="18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kumimoji="0" lang="tr-TR"/>
              <a:t>Resmin sağına metin eklemek için tıklatın</a:t>
            </a:r>
          </a:p>
        </p:txBody>
      </p:sp>
      <p:sp>
        <p:nvSpPr>
          <p:cNvPr id="52" name="Rectangle 51"/>
          <p:cNvSpPr/>
          <p:nvPr userDrawn="1"/>
        </p:nvSpPr>
        <p:spPr>
          <a:xfrm>
            <a:off x="2643414" y="2424610"/>
            <a:ext cx="2228136" cy="19949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r-TR" sz="1800"/>
          </a:p>
        </p:txBody>
      </p:sp>
      <p:sp>
        <p:nvSpPr>
          <p:cNvPr id="53" name="Picture Placeholder 11"/>
          <p:cNvSpPr>
            <a:spLocks noGrp="1"/>
          </p:cNvSpPr>
          <p:nvPr>
            <p:ph type="pic" sz="quarter" idx="21"/>
          </p:nvPr>
        </p:nvSpPr>
        <p:spPr>
          <a:xfrm>
            <a:off x="247570" y="2424610"/>
            <a:ext cx="223079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 eaLnBrk="1" latinLnBrk="0" hangingPunct="1">
              <a:buNone/>
              <a:defRPr kumimoji="0" lang="tr-TR"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eaLnBrk="1" latinLnBrk="0" hangingPunct="1"/>
            <a:r>
              <a:rPr lang="tr-TR" smtClean="0"/>
              <a:t>Resim eklemek için simgeyi tıklatın</a:t>
            </a:r>
            <a:endParaRPr/>
          </a:p>
        </p:txBody>
      </p:sp>
      <p:sp>
        <p:nvSpPr>
          <p:cNvPr id="54" name="Picture Placeholder 11"/>
          <p:cNvSpPr>
            <a:spLocks noGrp="1"/>
          </p:cNvSpPr>
          <p:nvPr>
            <p:ph type="pic" sz="quarter" idx="22"/>
          </p:nvPr>
        </p:nvSpPr>
        <p:spPr>
          <a:xfrm>
            <a:off x="5036597" y="2424610"/>
            <a:ext cx="223079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 eaLnBrk="1" latinLnBrk="0" hangingPunct="1">
              <a:buNone/>
              <a:defRPr kumimoji="0" lang="tr-TR"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eaLnBrk="1" latinLnBrk="0" hangingPunct="1"/>
            <a:r>
              <a:rPr lang="tr-TR" smtClean="0"/>
              <a:t>Resim eklemek için simgeyi tıklatın</a:t>
            </a:r>
            <a:endParaRPr/>
          </a:p>
        </p:txBody>
      </p:sp>
      <p:sp>
        <p:nvSpPr>
          <p:cNvPr id="55" name="Text Placeholder 25"/>
          <p:cNvSpPr>
            <a:spLocks noGrp="1"/>
          </p:cNvSpPr>
          <p:nvPr>
            <p:ph type="body" sz="quarter" idx="23" hasCustomPrompt="1"/>
          </p:nvPr>
        </p:nvSpPr>
        <p:spPr>
          <a:xfrm>
            <a:off x="2725939" y="2577013"/>
            <a:ext cx="2063089" cy="366889"/>
          </a:xfrm>
        </p:spPr>
        <p:txBody>
          <a:bodyPr>
            <a:normAutofit/>
          </a:bodyPr>
          <a:lstStyle>
            <a:lvl1pPr algn="l" eaLnBrk="1" latinLnBrk="0" hangingPunct="1">
              <a:buNone/>
              <a:defRPr kumimoji="0" lang="tr-TR" sz="1600" b="1" baseline="0">
                <a:solidFill>
                  <a:srgbClr val="FC7500"/>
                </a:solidFill>
              </a:defRPr>
            </a:lvl1pPr>
          </a:lstStyle>
          <a:p>
            <a:pPr lvl="0"/>
            <a:r>
              <a:rPr kumimoji="0" lang="tr-TR" sz="1100"/>
              <a:t>BAŞLIK EKLEMEK İÇİN TIKLATIN</a:t>
            </a:r>
            <a:endParaRPr kumimoji="0" lang="tr-TR"/>
          </a:p>
        </p:txBody>
      </p:sp>
      <p:sp>
        <p:nvSpPr>
          <p:cNvPr id="56" name="Text Placeholder 28"/>
          <p:cNvSpPr>
            <a:spLocks noGrp="1"/>
          </p:cNvSpPr>
          <p:nvPr>
            <p:ph type="body" sz="quarter" idx="24" hasCustomPrompt="1"/>
          </p:nvPr>
        </p:nvSpPr>
        <p:spPr>
          <a:xfrm>
            <a:off x="2725939" y="3034210"/>
            <a:ext cx="2063089" cy="1247422"/>
          </a:xfrm>
        </p:spPr>
        <p:txBody>
          <a:bodyPr>
            <a:normAutofit/>
          </a:bodyPr>
          <a:lstStyle>
            <a:lvl1pPr marL="0" indent="0" algn="l" eaLnBrk="1" latinLnBrk="0" hangingPunct="1">
              <a:buNone/>
              <a:defRPr kumimoji="0" lang="tr-TR" sz="18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kumimoji="0" lang="tr-TR"/>
              <a:t>Resmin soluna metin eklemek için tıklatın</a:t>
            </a:r>
          </a:p>
        </p:txBody>
      </p:sp>
      <p:sp>
        <p:nvSpPr>
          <p:cNvPr id="57" name="Rectangle 56"/>
          <p:cNvSpPr/>
          <p:nvPr userDrawn="1"/>
        </p:nvSpPr>
        <p:spPr>
          <a:xfrm>
            <a:off x="7429779" y="2424610"/>
            <a:ext cx="2228136" cy="19949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r-TR" sz="1800"/>
          </a:p>
        </p:txBody>
      </p:sp>
      <p:sp>
        <p:nvSpPr>
          <p:cNvPr id="58" name="Text Placeholder 25"/>
          <p:cNvSpPr>
            <a:spLocks noGrp="1"/>
          </p:cNvSpPr>
          <p:nvPr>
            <p:ph type="body" sz="quarter" idx="25" hasCustomPrompt="1"/>
          </p:nvPr>
        </p:nvSpPr>
        <p:spPr>
          <a:xfrm>
            <a:off x="7512303" y="2577013"/>
            <a:ext cx="2063089" cy="366889"/>
          </a:xfrm>
        </p:spPr>
        <p:txBody>
          <a:bodyPr>
            <a:normAutofit/>
          </a:bodyPr>
          <a:lstStyle>
            <a:lvl1pPr algn="l" eaLnBrk="1" latinLnBrk="0" hangingPunct="1">
              <a:buNone/>
              <a:defRPr kumimoji="0" lang="tr-TR" sz="1600" b="1" baseline="0">
                <a:solidFill>
                  <a:srgbClr val="FC7500"/>
                </a:solidFill>
              </a:defRPr>
            </a:lvl1pPr>
          </a:lstStyle>
          <a:p>
            <a:pPr lvl="0"/>
            <a:r>
              <a:rPr kumimoji="0" lang="tr-TR" sz="1100"/>
              <a:t>BAŞLIK EKLEMEK İÇİN TIKLATIN</a:t>
            </a:r>
            <a:endParaRPr kumimoji="0" lang="tr-TR"/>
          </a:p>
        </p:txBody>
      </p:sp>
      <p:sp>
        <p:nvSpPr>
          <p:cNvPr id="59" name="Text Placeholder 28"/>
          <p:cNvSpPr>
            <a:spLocks noGrp="1"/>
          </p:cNvSpPr>
          <p:nvPr>
            <p:ph type="body" sz="quarter" idx="26" hasCustomPrompt="1"/>
          </p:nvPr>
        </p:nvSpPr>
        <p:spPr>
          <a:xfrm>
            <a:off x="7512303" y="3034210"/>
            <a:ext cx="2063089" cy="1247422"/>
          </a:xfrm>
        </p:spPr>
        <p:txBody>
          <a:bodyPr>
            <a:normAutofit/>
          </a:bodyPr>
          <a:lstStyle>
            <a:lvl1pPr marL="0" indent="0" algn="l" eaLnBrk="1" latinLnBrk="0" hangingPunct="1">
              <a:buNone/>
              <a:defRPr kumimoji="0" lang="tr-TR" sz="18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kumimoji="0" lang="tr-TR"/>
              <a:t>Resmin soluna metin eklemek için tıklatın</a:t>
            </a:r>
          </a:p>
        </p:txBody>
      </p:sp>
      <p:sp>
        <p:nvSpPr>
          <p:cNvPr id="60" name="Rectangle 59"/>
          <p:cNvSpPr/>
          <p:nvPr userDrawn="1"/>
        </p:nvSpPr>
        <p:spPr>
          <a:xfrm>
            <a:off x="247570" y="4558210"/>
            <a:ext cx="2228136" cy="19949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r-TR" sz="1800"/>
          </a:p>
        </p:txBody>
      </p:sp>
      <p:sp>
        <p:nvSpPr>
          <p:cNvPr id="61" name="Picture Placeholder 11"/>
          <p:cNvSpPr>
            <a:spLocks noGrp="1"/>
          </p:cNvSpPr>
          <p:nvPr>
            <p:ph type="pic" sz="quarter" idx="27"/>
          </p:nvPr>
        </p:nvSpPr>
        <p:spPr>
          <a:xfrm>
            <a:off x="2638091" y="4558210"/>
            <a:ext cx="223079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 eaLnBrk="1" latinLnBrk="0" hangingPunct="1">
              <a:buNone/>
              <a:defRPr kumimoji="0" lang="tr-TR"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eaLnBrk="1" latinLnBrk="0" hangingPunct="1"/>
            <a:r>
              <a:rPr lang="tr-TR" smtClean="0"/>
              <a:t>Resim eklemek için simgeyi tıklatın</a:t>
            </a:r>
            <a:endParaRPr/>
          </a:p>
        </p:txBody>
      </p:sp>
      <p:sp>
        <p:nvSpPr>
          <p:cNvPr id="6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7424457" y="4558210"/>
            <a:ext cx="223079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 eaLnBrk="1" latinLnBrk="0" hangingPunct="1">
              <a:buNone/>
              <a:defRPr kumimoji="0" lang="tr-TR"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eaLnBrk="1" latinLnBrk="0" hangingPunct="1"/>
            <a:r>
              <a:rPr lang="tr-TR" smtClean="0"/>
              <a:t>Resim eklemek için simgeyi tıklatın</a:t>
            </a:r>
            <a:endParaRPr/>
          </a:p>
        </p:txBody>
      </p:sp>
      <p:sp>
        <p:nvSpPr>
          <p:cNvPr id="63" name="Text Placeholder 25"/>
          <p:cNvSpPr>
            <a:spLocks noGrp="1"/>
          </p:cNvSpPr>
          <p:nvPr>
            <p:ph type="body" sz="quarter" idx="29" hasCustomPrompt="1"/>
          </p:nvPr>
        </p:nvSpPr>
        <p:spPr>
          <a:xfrm>
            <a:off x="330095" y="4710613"/>
            <a:ext cx="2063089" cy="366889"/>
          </a:xfrm>
        </p:spPr>
        <p:txBody>
          <a:bodyPr>
            <a:normAutofit/>
          </a:bodyPr>
          <a:lstStyle>
            <a:lvl1pPr algn="l" eaLnBrk="1" latinLnBrk="0" hangingPunct="1">
              <a:buNone/>
              <a:defRPr kumimoji="0" lang="tr-TR" sz="1600" b="1" baseline="0">
                <a:solidFill>
                  <a:srgbClr val="FC7500"/>
                </a:solidFill>
              </a:defRPr>
            </a:lvl1pPr>
          </a:lstStyle>
          <a:p>
            <a:pPr lvl="0"/>
            <a:r>
              <a:rPr kumimoji="0" lang="tr-TR" sz="1100"/>
              <a:t>BAŞLIK EKLEMEK İÇİN TIKLATIN</a:t>
            </a:r>
            <a:endParaRPr kumimoji="0" lang="tr-TR"/>
          </a:p>
        </p:txBody>
      </p:sp>
      <p:sp>
        <p:nvSpPr>
          <p:cNvPr id="64" name="Text Placeholder 28"/>
          <p:cNvSpPr>
            <a:spLocks noGrp="1"/>
          </p:cNvSpPr>
          <p:nvPr>
            <p:ph type="body" sz="quarter" idx="30" hasCustomPrompt="1"/>
          </p:nvPr>
        </p:nvSpPr>
        <p:spPr>
          <a:xfrm>
            <a:off x="330095" y="5167810"/>
            <a:ext cx="2063089" cy="1247422"/>
          </a:xfrm>
        </p:spPr>
        <p:txBody>
          <a:bodyPr>
            <a:normAutofit/>
          </a:bodyPr>
          <a:lstStyle>
            <a:lvl1pPr marL="0" indent="0" algn="l" eaLnBrk="1" latinLnBrk="0" hangingPunct="1">
              <a:buNone/>
              <a:defRPr kumimoji="0" lang="tr-TR" sz="18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kumimoji="0" lang="tr-TR"/>
              <a:t>Resmin sağına metin eklemek için tıklatın</a:t>
            </a:r>
          </a:p>
        </p:txBody>
      </p:sp>
      <p:sp>
        <p:nvSpPr>
          <p:cNvPr id="28" name="Date Placeholder 6"/>
          <p:cNvSpPr>
            <a:spLocks noGrp="1"/>
          </p:cNvSpPr>
          <p:nvPr>
            <p:ph type="dt" sz="half" idx="10"/>
          </p:nvPr>
        </p:nvSpPr>
        <p:spPr>
          <a:xfrm>
            <a:off x="495141" y="6553200"/>
            <a:ext cx="2310659" cy="304800"/>
          </a:xfrm>
        </p:spPr>
        <p:txBody>
          <a:bodyPr/>
          <a:lstStyle/>
          <a:p>
            <a:fld id="{07BF2C5E-8FAC-4626-978A-0617BBB0C669}" type="datetime1">
              <a:rPr kumimoji="0" lang="en-US" smtClean="0"/>
              <a:t>12/20/2018</a:t>
            </a:fld>
            <a:endParaRPr kumimoji="0" lang="tr-TR"/>
          </a:p>
        </p:txBody>
      </p:sp>
      <p:sp>
        <p:nvSpPr>
          <p:cNvPr id="30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383465" y="6553200"/>
            <a:ext cx="3135895" cy="304800"/>
          </a:xfrm>
        </p:spPr>
        <p:txBody>
          <a:bodyPr/>
          <a:lstStyle/>
          <a:p>
            <a:r>
              <a:rPr kumimoji="0" lang="tr-TR" smtClean="0"/>
              <a:t>Nuran DANIŞMAN</a:t>
            </a:r>
            <a:endParaRPr kumimoji="0" lang="tr-TR"/>
          </a:p>
        </p:txBody>
      </p:sp>
      <p:sp>
        <p:nvSpPr>
          <p:cNvPr id="31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097026" y="6553200"/>
            <a:ext cx="2310659" cy="304800"/>
          </a:xfrm>
        </p:spPr>
        <p:txBody>
          <a:bodyPr/>
          <a:lstStyle/>
          <a:p>
            <a:fld id="{80F88FF4-1BD9-4AA8-B980-C7776087ABAF}" type="slidenum">
              <a:t>‹#›</a:t>
            </a:fld>
            <a:endParaRPr kumimoji="0" lang="tr-TR"/>
          </a:p>
        </p:txBody>
      </p:sp>
    </p:spTree>
    <p:extLst>
      <p:ext uri="{BB962C8B-B14F-4D97-AF65-F5344CB8AC3E}">
        <p14:creationId xmlns:p14="http://schemas.microsoft.com/office/powerpoint/2010/main" val="3120700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86246-7F2B-40D6-87B1-A68BE7896ED8}" type="datetime1">
              <a:rPr lang="en-US" smtClean="0"/>
              <a:t>12/20/2018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Nuran DANIŞMAN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281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255" y="4406901"/>
            <a:ext cx="84174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255" y="2906713"/>
            <a:ext cx="84174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6CCF0-26D8-4DD7-BE76-E8C65479FE56}" type="datetime1">
              <a:rPr lang="en-US" smtClean="0"/>
              <a:t>12/20/2018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Nuran DANIŞMAN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380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404" y="1600201"/>
            <a:ext cx="474338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4835" y="1600201"/>
            <a:ext cx="474338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B97E3-49CE-461F-8065-B4C3C5C69006}" type="datetime1">
              <a:rPr lang="en-US" smtClean="0"/>
              <a:t>12/20/2018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Nuran DANIŞMAN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11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535113"/>
            <a:ext cx="437546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141" y="2174875"/>
            <a:ext cx="437546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0498" y="1535113"/>
            <a:ext cx="437718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0498" y="2174875"/>
            <a:ext cx="437718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9CDBD-4E40-4B74-B672-98CF9D0E5B29}" type="datetime1">
              <a:rPr lang="en-US" smtClean="0"/>
              <a:t>12/20/2018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Nuran DANIŞMAN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977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1EAD0-BA22-46DB-BB8E-0E530DF9CB32}" type="datetime1">
              <a:rPr lang="en-US" smtClean="0"/>
              <a:t>12/20/2018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Nuran DANIŞMAN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68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E0F4B-45BE-42E6-98F6-CD021656FE88}" type="datetime1">
              <a:rPr lang="en-US" smtClean="0"/>
              <a:t>12/20/2018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Nuran DANIŞMAN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693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2" y="273050"/>
            <a:ext cx="3257961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1730" y="273051"/>
            <a:ext cx="5535954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142" y="1435101"/>
            <a:ext cx="3257961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302FA-6561-414A-8975-D31003BE4ADD}" type="datetime1">
              <a:rPr lang="en-US" smtClean="0"/>
              <a:t>12/20/2018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Nuran DANIŞMAN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282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023" y="4800600"/>
            <a:ext cx="594169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023" y="612775"/>
            <a:ext cx="594169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023" y="5367338"/>
            <a:ext cx="594169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1BC3E-4E5B-4905-98F1-E1E5292F5FCF}" type="datetime1">
              <a:rPr lang="en-US" smtClean="0"/>
              <a:t>12/20/2018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Nuran DANIŞMAN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520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600201"/>
            <a:ext cx="891254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141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013C09-017B-43F3-B269-E00526DC3F9D}" type="datetime1">
              <a:rPr lang="en-US" smtClean="0"/>
              <a:t>12/20/2018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3465" y="6356351"/>
            <a:ext cx="31358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Nuran DANIŞMAN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7025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65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78" y="0"/>
            <a:ext cx="9672065" cy="6857995"/>
          </a:xfrm>
          <a:prstGeom prst="rect">
            <a:avLst/>
          </a:prstGeom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Nuran DANIŞMAN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230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646275" cy="6839707"/>
          </a:xfrm>
          <a:prstGeom prst="rect">
            <a:avLst/>
          </a:prstGeom>
        </p:spPr>
      </p:pic>
      <p:sp>
        <p:nvSpPr>
          <p:cNvPr id="2" name="Dikdörtgen 1"/>
          <p:cNvSpPr/>
          <p:nvPr/>
        </p:nvSpPr>
        <p:spPr>
          <a:xfrm>
            <a:off x="870438" y="2905011"/>
            <a:ext cx="83175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/>
              <a:t>	</a:t>
            </a:r>
            <a:r>
              <a:rPr lang="tr-TR" sz="2800" dirty="0" smtClean="0"/>
              <a:t>2-Ses </a:t>
            </a:r>
            <a:r>
              <a:rPr lang="tr-TR" sz="2800" dirty="0"/>
              <a:t>yalıtımı uygulamaları açısından yönetmelikle birlikte sektöre ne tür yenilikler gelmektedir? </a:t>
            </a: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Nuran DANIŞMAN</a:t>
            </a:r>
            <a:endParaRPr lang="en-US"/>
          </a:p>
        </p:txBody>
      </p:sp>
      <p:sp>
        <p:nvSpPr>
          <p:cNvPr id="5" name="Metin kutusu 4"/>
          <p:cNvSpPr txBox="1"/>
          <p:nvPr/>
        </p:nvSpPr>
        <p:spPr>
          <a:xfrm>
            <a:off x="7763608" y="6108476"/>
            <a:ext cx="1951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200" b="1" i="1" dirty="0" smtClean="0"/>
              <a:t>Nuran DANIŞMAN</a:t>
            </a:r>
            <a:endParaRPr lang="tr-TR" sz="1200" b="1" i="1" dirty="0"/>
          </a:p>
        </p:txBody>
      </p:sp>
    </p:spTree>
    <p:extLst>
      <p:ext uri="{BB962C8B-B14F-4D97-AF65-F5344CB8AC3E}">
        <p14:creationId xmlns:p14="http://schemas.microsoft.com/office/powerpoint/2010/main" val="80629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32"/>
          </p:nvPr>
        </p:nvSpPr>
        <p:spPr>
          <a:xfrm>
            <a:off x="5103812" y="5244010"/>
            <a:ext cx="1905000" cy="914400"/>
          </a:xfrm>
        </p:spPr>
        <p:txBody>
          <a:bodyPr>
            <a:normAutofit/>
          </a:bodyPr>
          <a:lstStyle/>
          <a:p>
            <a:pPr algn="ctr"/>
            <a:r>
              <a:rPr lang="tr-TR" b="1" dirty="0" smtClean="0">
                <a:solidFill>
                  <a:srgbClr val="00B050"/>
                </a:solidFill>
              </a:rPr>
              <a:t>Sınır Değer</a:t>
            </a:r>
            <a:endParaRPr lang="tr-TR" b="1" dirty="0">
              <a:solidFill>
                <a:srgbClr val="00B05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0"/>
          </p:nvPr>
        </p:nvSpPr>
        <p:spPr>
          <a:xfrm>
            <a:off x="2880845" y="2996952"/>
            <a:ext cx="1905000" cy="914400"/>
          </a:xfrm>
        </p:spPr>
        <p:txBody>
          <a:bodyPr>
            <a:normAutofit/>
          </a:bodyPr>
          <a:lstStyle/>
          <a:p>
            <a:pPr algn="ctr"/>
            <a:r>
              <a:rPr lang="tr-TR" b="1" dirty="0">
                <a:solidFill>
                  <a:srgbClr val="00B050"/>
                </a:solidFill>
              </a:rPr>
              <a:t>Akustik Performans Sınıfı</a:t>
            </a:r>
          </a:p>
        </p:txBody>
      </p:sp>
      <p:pic>
        <p:nvPicPr>
          <p:cNvPr id="20" name="Picture Placeholder 19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1462" y="291010"/>
            <a:ext cx="2070100" cy="1994990"/>
          </a:xfrm>
        </p:spPr>
      </p:pic>
      <p:pic>
        <p:nvPicPr>
          <p:cNvPr id="21" name="Picture Placeholder 20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37412" y="291012"/>
            <a:ext cx="2059858" cy="1997633"/>
          </a:xfrm>
        </p:spPr>
      </p:pic>
      <p:sp>
        <p:nvSpPr>
          <p:cNvPr id="9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5095429" y="980728"/>
            <a:ext cx="1905000" cy="914400"/>
          </a:xfrm>
        </p:spPr>
        <p:txBody>
          <a:bodyPr/>
          <a:lstStyle/>
          <a:p>
            <a:pPr algn="ctr"/>
            <a:r>
              <a:rPr lang="tr-TR" b="1" dirty="0" smtClean="0">
                <a:solidFill>
                  <a:srgbClr val="00B050"/>
                </a:solidFill>
              </a:rPr>
              <a:t>Akustik uzman</a:t>
            </a:r>
            <a:endParaRPr lang="tr-TR" b="1" dirty="0">
              <a:solidFill>
                <a:srgbClr val="00B050"/>
              </a:solidFill>
            </a:endParaRPr>
          </a:p>
        </p:txBody>
      </p:sp>
      <p:pic>
        <p:nvPicPr>
          <p:cNvPr id="23" name="Picture Placeholder 22"/>
          <p:cNvPicPr>
            <a:picLocks noGrp="1" noChangeAspect="1"/>
          </p:cNvPicPr>
          <p:nvPr>
            <p:ph type="pic" sz="quarter" idx="22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3" name="Text Placeholder 12"/>
          <p:cNvSpPr>
            <a:spLocks noGrp="1"/>
          </p:cNvSpPr>
          <p:nvPr>
            <p:ph type="body" sz="quarter" idx="24"/>
          </p:nvPr>
        </p:nvSpPr>
        <p:spPr>
          <a:xfrm>
            <a:off x="7471693" y="2996952"/>
            <a:ext cx="1905000" cy="914400"/>
          </a:xfrm>
        </p:spPr>
        <p:txBody>
          <a:bodyPr>
            <a:normAutofit/>
          </a:bodyPr>
          <a:lstStyle/>
          <a:p>
            <a:pPr algn="ctr"/>
            <a:r>
              <a:rPr lang="tr-TR" b="1" dirty="0">
                <a:solidFill>
                  <a:srgbClr val="00B050"/>
                </a:solidFill>
              </a:rPr>
              <a:t>Akustik Performans Belgesi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26"/>
          </p:nvPr>
        </p:nvSpPr>
        <p:spPr>
          <a:xfrm>
            <a:off x="630932" y="908720"/>
            <a:ext cx="1905000" cy="914400"/>
          </a:xfrm>
        </p:spPr>
        <p:txBody>
          <a:bodyPr>
            <a:normAutofit/>
          </a:bodyPr>
          <a:lstStyle/>
          <a:p>
            <a:pPr algn="ctr"/>
            <a:r>
              <a:rPr lang="tr-TR" b="1" dirty="0" smtClean="0">
                <a:solidFill>
                  <a:srgbClr val="00B050"/>
                </a:solidFill>
              </a:rPr>
              <a:t>Bina İşlevi</a:t>
            </a:r>
            <a:endParaRPr lang="tr-TR" b="1" dirty="0">
              <a:solidFill>
                <a:srgbClr val="00B050"/>
              </a:solidFill>
            </a:endParaRP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30"/>
          </p:nvPr>
        </p:nvSpPr>
        <p:spPr>
          <a:xfrm>
            <a:off x="684213" y="5257800"/>
            <a:ext cx="1905000" cy="914400"/>
          </a:xfrm>
        </p:spPr>
        <p:txBody>
          <a:bodyPr>
            <a:normAutofit/>
          </a:bodyPr>
          <a:lstStyle/>
          <a:p>
            <a:pPr algn="ctr"/>
            <a:r>
              <a:rPr lang="tr-TR" b="1" dirty="0" smtClean="0">
                <a:solidFill>
                  <a:srgbClr val="00B050"/>
                </a:solidFill>
              </a:rPr>
              <a:t>Gürültü ve Yalıtım Göstergeleri</a:t>
            </a:r>
            <a:endParaRPr lang="tr-TR" b="1" dirty="0">
              <a:solidFill>
                <a:srgbClr val="00B050"/>
              </a:solidFill>
            </a:endParaRPr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sz="quarter" idx="28"/>
          </p:nvPr>
        </p:nvPicPr>
        <p:blipFill>
          <a:blip r:embed="rId6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83660" y="4581128"/>
            <a:ext cx="2059858" cy="1981200"/>
          </a:xfrm>
        </p:spPr>
      </p:pic>
      <p:pic>
        <p:nvPicPr>
          <p:cNvPr id="4" name="Picture Placeholder 3"/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14" name="Picture Placeholder 2"/>
          <p:cNvPicPr>
            <a:picLocks noChangeAspect="1"/>
          </p:cNvPicPr>
          <p:nvPr/>
        </p:nvPicPr>
        <p:blipFill rotWithShape="1">
          <a:blip r:embed="rId8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80845" y="4581128"/>
            <a:ext cx="2020872" cy="2016224"/>
          </a:xfrm>
          <a:prstGeom prst="rect">
            <a:avLst/>
          </a:prstGeom>
        </p:spPr>
      </p:pic>
      <p:sp>
        <p:nvSpPr>
          <p:cNvPr id="7" name="Altbilgi Yer Tutucusu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tr-TR" smtClean="0"/>
              <a:t>Nuran DANIŞMAN</a:t>
            </a:r>
            <a:endParaRPr kumimoji="0" lang="tr-TR"/>
          </a:p>
        </p:txBody>
      </p:sp>
    </p:spTree>
    <p:extLst>
      <p:ext uri="{BB962C8B-B14F-4D97-AF65-F5344CB8AC3E}">
        <p14:creationId xmlns:p14="http://schemas.microsoft.com/office/powerpoint/2010/main" val="1502152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25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75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44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6667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11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325"/>
                            </p:stCondLst>
                            <p:childTnLst>
                              <p:par>
                                <p:cTn id="5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  <p:bldP spid="5" grpId="0" build="p" autoUpdateAnimBg="0"/>
      <p:bldP spid="9" grpId="0" build="p"/>
      <p:bldP spid="13" grpId="0" build="p" autoUpdateAnimBg="0"/>
      <p:bldP spid="15" grpId="0" build="p" autoUpdateAnimBg="0"/>
      <p:bldP spid="19" grpId="0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93"/>
            <a:ext cx="9646275" cy="6839707"/>
          </a:xfrm>
          <a:prstGeom prst="rect">
            <a:avLst/>
          </a:prstGeom>
        </p:spPr>
      </p:pic>
      <p:graphicFrame>
        <p:nvGraphicFramePr>
          <p:cNvPr id="2" name="Diyagram 1"/>
          <p:cNvGraphicFramePr/>
          <p:nvPr>
            <p:extLst>
              <p:ext uri="{D42A27DB-BD31-4B8C-83A1-F6EECF244321}">
                <p14:modId xmlns:p14="http://schemas.microsoft.com/office/powerpoint/2010/main" val="3718516280"/>
              </p:ext>
            </p:extLst>
          </p:nvPr>
        </p:nvGraphicFramePr>
        <p:xfrm>
          <a:off x="685801" y="1413011"/>
          <a:ext cx="7566554" cy="4401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Nuran DANIŞMAN</a:t>
            </a:r>
            <a:endParaRPr lang="en-US"/>
          </a:p>
        </p:txBody>
      </p:sp>
      <p:sp>
        <p:nvSpPr>
          <p:cNvPr id="5" name="Metin kutusu 4"/>
          <p:cNvSpPr txBox="1"/>
          <p:nvPr/>
        </p:nvSpPr>
        <p:spPr>
          <a:xfrm>
            <a:off x="7763608" y="6108476"/>
            <a:ext cx="1951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200" b="1" i="1" dirty="0" smtClean="0"/>
              <a:t>Nuran DANIŞMAN</a:t>
            </a:r>
            <a:endParaRPr lang="tr-TR" sz="1200" b="1" i="1" dirty="0"/>
          </a:p>
        </p:txBody>
      </p:sp>
    </p:spTree>
    <p:extLst>
      <p:ext uri="{BB962C8B-B14F-4D97-AF65-F5344CB8AC3E}">
        <p14:creationId xmlns:p14="http://schemas.microsoft.com/office/powerpoint/2010/main" val="338949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93"/>
            <a:ext cx="9646275" cy="6839707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237392" y="1843885"/>
            <a:ext cx="89071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800" dirty="0" smtClean="0"/>
              <a:t>AKUSTİK PERFORMANS SINIFI</a:t>
            </a:r>
            <a:endParaRPr lang="tr-TR" sz="2800" dirty="0"/>
          </a:p>
        </p:txBody>
      </p:sp>
      <p:pic>
        <p:nvPicPr>
          <p:cNvPr id="5" name="Picture 2" descr="enerji tüketimi  performans belgesi ile ilgili görsel sonucu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493"/>
          <a:stretch/>
        </p:blipFill>
        <p:spPr bwMode="auto">
          <a:xfrm>
            <a:off x="887460" y="3100469"/>
            <a:ext cx="3061690" cy="2460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4127820" y="3412515"/>
            <a:ext cx="2358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İç </a:t>
            </a:r>
            <a:r>
              <a:rPr lang="tr-TR" dirty="0"/>
              <a:t>Gürültü </a:t>
            </a:r>
            <a:r>
              <a:rPr lang="tr-TR" dirty="0" smtClean="0"/>
              <a:t>Düzeyleri</a:t>
            </a:r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3839788" y="3781847"/>
            <a:ext cx="2767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     Dış </a:t>
            </a:r>
            <a:r>
              <a:rPr lang="tr-TR" dirty="0"/>
              <a:t>Yapı Elemanı </a:t>
            </a:r>
            <a:r>
              <a:rPr lang="tr-TR" dirty="0" smtClean="0"/>
              <a:t>Yalıtımı</a:t>
            </a:r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3839788" y="4145879"/>
            <a:ext cx="26594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     Bölme Elemanı Yalıtımı </a:t>
            </a:r>
            <a:endParaRPr lang="tr-TR" dirty="0"/>
          </a:p>
        </p:txBody>
      </p:sp>
      <p:sp>
        <p:nvSpPr>
          <p:cNvPr id="9" name="Metin kutusu 8"/>
          <p:cNvSpPr txBox="1"/>
          <p:nvPr/>
        </p:nvSpPr>
        <p:spPr>
          <a:xfrm>
            <a:off x="4127820" y="4515211"/>
            <a:ext cx="2358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Tesisat Gürültü </a:t>
            </a:r>
            <a:r>
              <a:rPr lang="tr-TR" dirty="0" smtClean="0"/>
              <a:t>Düzeyi</a:t>
            </a:r>
            <a:endParaRPr lang="tr-TR" dirty="0"/>
          </a:p>
        </p:txBody>
      </p:sp>
      <p:sp>
        <p:nvSpPr>
          <p:cNvPr id="10" name="Dikdörtgen 9"/>
          <p:cNvSpPr/>
          <p:nvPr/>
        </p:nvSpPr>
        <p:spPr>
          <a:xfrm>
            <a:off x="4127820" y="4856299"/>
            <a:ext cx="22979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err="1"/>
              <a:t>Reverberasyon</a:t>
            </a:r>
            <a:r>
              <a:rPr lang="tr-TR" dirty="0"/>
              <a:t> Süresi</a:t>
            </a:r>
          </a:p>
        </p:txBody>
      </p:sp>
      <p:sp>
        <p:nvSpPr>
          <p:cNvPr id="11" name="Sağ Ayraç 10"/>
          <p:cNvSpPr/>
          <p:nvPr/>
        </p:nvSpPr>
        <p:spPr>
          <a:xfrm>
            <a:off x="7008140" y="3412516"/>
            <a:ext cx="195481" cy="1709981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7328932" y="3781847"/>
            <a:ext cx="5517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92D05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C</a:t>
            </a: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Nuran DANIŞMAN</a:t>
            </a:r>
            <a:endParaRPr lang="en-US"/>
          </a:p>
        </p:txBody>
      </p:sp>
      <p:sp>
        <p:nvSpPr>
          <p:cNvPr id="13" name="Metin kutusu 12"/>
          <p:cNvSpPr txBox="1"/>
          <p:nvPr/>
        </p:nvSpPr>
        <p:spPr>
          <a:xfrm>
            <a:off x="7763608" y="6108476"/>
            <a:ext cx="1951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200" b="1" i="1" dirty="0" smtClean="0"/>
              <a:t>Nuran DANIŞMAN</a:t>
            </a:r>
            <a:endParaRPr lang="tr-TR" sz="1200" b="1" i="1" dirty="0"/>
          </a:p>
        </p:txBody>
      </p:sp>
    </p:spTree>
    <p:extLst>
      <p:ext uri="{BB962C8B-B14F-4D97-AF65-F5344CB8AC3E}">
        <p14:creationId xmlns:p14="http://schemas.microsoft.com/office/powerpoint/2010/main" val="3340410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5" y="0"/>
            <a:ext cx="9646275" cy="6839707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3504074" y="1991027"/>
            <a:ext cx="55201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000" b="1" dirty="0"/>
              <a:t>Her binanın Akustik Performans Belgesi olacak mı?</a:t>
            </a:r>
          </a:p>
        </p:txBody>
      </p:sp>
      <p:sp>
        <p:nvSpPr>
          <p:cNvPr id="5" name="Dikdörtgen 4"/>
          <p:cNvSpPr/>
          <p:nvPr/>
        </p:nvSpPr>
        <p:spPr>
          <a:xfrm>
            <a:off x="3414271" y="2737546"/>
            <a:ext cx="527252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tr-TR" b="1" u="sng" dirty="0" smtClean="0">
                <a:solidFill>
                  <a:srgbClr val="FF0000"/>
                </a:solidFill>
              </a:rPr>
              <a:t>Kamuya </a:t>
            </a:r>
            <a:r>
              <a:rPr lang="tr-TR" b="1" u="sng" dirty="0">
                <a:solidFill>
                  <a:srgbClr val="FF0000"/>
                </a:solidFill>
              </a:rPr>
              <a:t>açık mekanların bulunduğu ve farklı kullanımları içeren binalar</a:t>
            </a:r>
            <a:r>
              <a:rPr lang="tr-TR" dirty="0">
                <a:solidFill>
                  <a:srgbClr val="FF0000"/>
                </a:solidFill>
              </a:rPr>
              <a:t>, </a:t>
            </a:r>
            <a:r>
              <a:rPr lang="tr-TR" b="1" u="sng" dirty="0">
                <a:solidFill>
                  <a:srgbClr val="FF0000"/>
                </a:solidFill>
              </a:rPr>
              <a:t>konser ve dinleme salonları</a:t>
            </a: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/>
              <a:t>gibi </a:t>
            </a:r>
            <a:r>
              <a:rPr lang="tr-TR" b="1" dirty="0"/>
              <a:t>özel akustik </a:t>
            </a:r>
            <a:r>
              <a:rPr lang="tr-TR" dirty="0"/>
              <a:t>tasarım gerektiren kullanımları içeren binalar ile </a:t>
            </a:r>
            <a:endParaRPr lang="tr-TR" dirty="0" smtClean="0"/>
          </a:p>
          <a:p>
            <a:pPr algn="just"/>
            <a:endParaRPr lang="tr-TR" dirty="0"/>
          </a:p>
          <a:p>
            <a:pPr algn="just"/>
            <a:endParaRPr lang="tr-TR" dirty="0" smtClean="0"/>
          </a:p>
          <a:p>
            <a:pPr marL="285750" indent="-285750" algn="just">
              <a:buFont typeface="Arial" pitchFamily="34" charset="0"/>
              <a:buChar char="•"/>
            </a:pPr>
            <a:r>
              <a:rPr lang="tr-TR" b="1" u="sng" dirty="0" smtClean="0">
                <a:solidFill>
                  <a:srgbClr val="FF0000"/>
                </a:solidFill>
              </a:rPr>
              <a:t>A </a:t>
            </a:r>
            <a:r>
              <a:rPr lang="tr-TR" b="1" u="sng" dirty="0">
                <a:solidFill>
                  <a:srgbClr val="FF0000"/>
                </a:solidFill>
              </a:rPr>
              <a:t>veya B akustik performans </a:t>
            </a:r>
            <a:r>
              <a:rPr lang="tr-TR" b="1" u="sng" dirty="0" smtClean="0">
                <a:solidFill>
                  <a:srgbClr val="FF0000"/>
                </a:solidFill>
              </a:rPr>
              <a:t>sınıfının hedeflendiği binalar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266" y="1537612"/>
            <a:ext cx="2157113" cy="4708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Başlık 1"/>
          <p:cNvSpPr txBox="1">
            <a:spLocks/>
          </p:cNvSpPr>
          <p:nvPr/>
        </p:nvSpPr>
        <p:spPr>
          <a:xfrm>
            <a:off x="975946" y="958362"/>
            <a:ext cx="7710854" cy="4592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800" dirty="0" smtClean="0">
                <a:solidFill>
                  <a:srgbClr val="00B050"/>
                </a:solidFill>
              </a:rPr>
              <a:t>AKUSTİK PERFORMANS BELGESİ</a:t>
            </a:r>
            <a:endParaRPr lang="tr-TR" sz="2800" dirty="0">
              <a:solidFill>
                <a:srgbClr val="00B050"/>
              </a:solidFill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Nuran DANIŞMAN</a:t>
            </a:r>
            <a:endParaRPr lang="en-US"/>
          </a:p>
        </p:txBody>
      </p:sp>
      <p:sp>
        <p:nvSpPr>
          <p:cNvPr id="8" name="Metin kutusu 7"/>
          <p:cNvSpPr txBox="1"/>
          <p:nvPr/>
        </p:nvSpPr>
        <p:spPr>
          <a:xfrm>
            <a:off x="7763608" y="6108476"/>
            <a:ext cx="1951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200" b="1" i="1" dirty="0" smtClean="0"/>
              <a:t>Nuran DANIŞMAN</a:t>
            </a:r>
            <a:endParaRPr lang="tr-TR" sz="1200" b="1" i="1" dirty="0"/>
          </a:p>
        </p:txBody>
      </p:sp>
    </p:spTree>
    <p:extLst>
      <p:ext uri="{BB962C8B-B14F-4D97-AF65-F5344CB8AC3E}">
        <p14:creationId xmlns:p14="http://schemas.microsoft.com/office/powerpoint/2010/main" val="1560999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93"/>
            <a:ext cx="9646275" cy="6839707"/>
          </a:xfrm>
          <a:prstGeom prst="rect">
            <a:avLst/>
          </a:prstGeom>
        </p:spPr>
      </p:pic>
      <p:sp>
        <p:nvSpPr>
          <p:cNvPr id="2" name="Metin kutusu 1"/>
          <p:cNvSpPr txBox="1"/>
          <p:nvPr/>
        </p:nvSpPr>
        <p:spPr>
          <a:xfrm>
            <a:off x="514906" y="1143000"/>
            <a:ext cx="8616461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u="sng" dirty="0" smtClean="0">
                <a:solidFill>
                  <a:srgbClr val="00B050"/>
                </a:solidFill>
              </a:rPr>
              <a:t>AKUSTİK RAPOR</a:t>
            </a:r>
          </a:p>
          <a:p>
            <a:endParaRPr lang="tr-TR" u="sng" dirty="0" smtClean="0"/>
          </a:p>
          <a:p>
            <a:r>
              <a:rPr lang="tr-TR" dirty="0" smtClean="0"/>
              <a:t>     Bir </a:t>
            </a:r>
            <a:r>
              <a:rPr lang="tr-TR" dirty="0"/>
              <a:t>bodrum katı ve çatı arası hariç </a:t>
            </a:r>
            <a:r>
              <a:rPr lang="tr-TR" dirty="0" smtClean="0"/>
              <a:t>yedi kata kadar olan </a:t>
            </a:r>
            <a:r>
              <a:rPr lang="tr-TR" dirty="0"/>
              <a:t>konutlar, toplam inşaat alanı 2.000 metrekareyi </a:t>
            </a:r>
            <a:r>
              <a:rPr lang="tr-TR" dirty="0" smtClean="0"/>
              <a:t>geçmeyen iki kata kadar konut dışı binalar</a:t>
            </a:r>
          </a:p>
          <a:p>
            <a:endParaRPr lang="tr-TR" u="sng" dirty="0" smtClean="0"/>
          </a:p>
          <a:p>
            <a:r>
              <a:rPr lang="tr-TR" b="1" u="sng" dirty="0" smtClean="0">
                <a:solidFill>
                  <a:srgbClr val="00B050"/>
                </a:solidFill>
              </a:rPr>
              <a:t>AKUSTİK PROJE</a:t>
            </a:r>
          </a:p>
          <a:p>
            <a:endParaRPr lang="tr-TR" u="sng" dirty="0" smtClean="0"/>
          </a:p>
          <a:p>
            <a:r>
              <a:rPr lang="tr-TR" dirty="0"/>
              <a:t>  </a:t>
            </a:r>
            <a:r>
              <a:rPr lang="tr-TR" dirty="0" smtClean="0"/>
              <a:t>    Bir </a:t>
            </a:r>
            <a:r>
              <a:rPr lang="tr-TR" dirty="0"/>
              <a:t>bodrum katı ve çatı arası hariç yediden fazla katlı konutlar, toplam inşaat alanı 2.000 metrekareyi geçen ikiden fazla katlı konut dışı binalar, EK-2 Tablo 2.1’de verilen bina işlevlerinden birden fazlasını içeren binalar, konser ve dinleme salonları gibi özel akustik tasarım gerektiren kullanımları içeren binalar</a:t>
            </a:r>
            <a:r>
              <a:rPr lang="tr-TR" dirty="0" smtClean="0"/>
              <a:t>,</a:t>
            </a:r>
          </a:p>
          <a:p>
            <a:endParaRPr lang="tr-TR" dirty="0" smtClean="0"/>
          </a:p>
          <a:p>
            <a:r>
              <a:rPr lang="tr-TR" dirty="0" smtClean="0">
                <a:solidFill>
                  <a:srgbClr val="00B050"/>
                </a:solidFill>
              </a:rPr>
              <a:t>31/05/2019 Tarihine kadar;</a:t>
            </a:r>
          </a:p>
          <a:p>
            <a:endParaRPr lang="tr-TR" dirty="0"/>
          </a:p>
          <a:p>
            <a:r>
              <a:rPr lang="tr-TR" dirty="0"/>
              <a:t>“</a:t>
            </a:r>
            <a:r>
              <a:rPr lang="tr-TR" b="1" dirty="0"/>
              <a:t>GEÇİCİ MADDE 1 –</a:t>
            </a:r>
            <a:r>
              <a:rPr lang="tr-TR" dirty="0"/>
              <a:t> (1) Bu maddenin yürürlük tarihinden itibaren bir yıl süreyle, bu Yönetmeliğin 5 inci maddesinin altıncı fıkrasına göre düzenlenmesi gereken </a:t>
            </a:r>
            <a:r>
              <a:rPr lang="tr-TR" u="sng" dirty="0">
                <a:solidFill>
                  <a:srgbClr val="FF0000"/>
                </a:solidFill>
              </a:rPr>
              <a:t>akustik proje yerine mimari akustik rapor hazırlanabilir.”</a:t>
            </a:r>
            <a:endParaRPr lang="tr-TR" u="sng" dirty="0" smtClean="0">
              <a:solidFill>
                <a:srgbClr val="FF0000"/>
              </a:solidFill>
            </a:endParaRPr>
          </a:p>
          <a:p>
            <a:endParaRPr lang="tr-TR" u="sng" dirty="0" smtClean="0"/>
          </a:p>
          <a:p>
            <a:endParaRPr lang="tr-TR" u="sng" dirty="0"/>
          </a:p>
          <a:p>
            <a:endParaRPr lang="tr-TR" u="sng" dirty="0"/>
          </a:p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Nuran DANIŞMAN</a:t>
            </a:r>
            <a:endParaRPr lang="en-US"/>
          </a:p>
        </p:txBody>
      </p:sp>
      <p:sp>
        <p:nvSpPr>
          <p:cNvPr id="5" name="Metin kutusu 4"/>
          <p:cNvSpPr txBox="1"/>
          <p:nvPr/>
        </p:nvSpPr>
        <p:spPr>
          <a:xfrm>
            <a:off x="7763608" y="6108476"/>
            <a:ext cx="1951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200" b="1" i="1" dirty="0" smtClean="0"/>
              <a:t>Nuran DANIŞMAN</a:t>
            </a:r>
            <a:endParaRPr lang="tr-TR" sz="1200" b="1" i="1" dirty="0"/>
          </a:p>
        </p:txBody>
      </p:sp>
    </p:spTree>
    <p:extLst>
      <p:ext uri="{BB962C8B-B14F-4D97-AF65-F5344CB8AC3E}">
        <p14:creationId xmlns:p14="http://schemas.microsoft.com/office/powerpoint/2010/main" val="230362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550" y="79131"/>
            <a:ext cx="9646275" cy="6760576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1213894" y="1557975"/>
            <a:ext cx="7218485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u="sng" dirty="0" smtClean="0"/>
              <a:t>YENİLİKLER</a:t>
            </a:r>
          </a:p>
          <a:p>
            <a:r>
              <a:rPr lang="tr-TR" b="1" u="sng" dirty="0" smtClean="0"/>
              <a:t> </a:t>
            </a:r>
          </a:p>
          <a:p>
            <a:r>
              <a:rPr lang="tr-TR" b="1" u="sng" dirty="0"/>
              <a:t>	</a:t>
            </a:r>
            <a:r>
              <a:rPr lang="tr-TR" b="1" u="sng" dirty="0" smtClean="0"/>
              <a:t>                  TASARIMDA YENİ YAKLAŞIM</a:t>
            </a:r>
          </a:p>
          <a:p>
            <a:endParaRPr lang="tr-TR" b="1" u="sng" dirty="0" smtClean="0"/>
          </a:p>
          <a:p>
            <a:r>
              <a:rPr lang="tr-TR" b="1" u="sng" dirty="0"/>
              <a:t>	                  </a:t>
            </a:r>
            <a:r>
              <a:rPr lang="tr-TR" b="1" u="sng" dirty="0" smtClean="0"/>
              <a:t>YENİ </a:t>
            </a:r>
            <a:r>
              <a:rPr lang="tr-TR" b="1" u="sng" dirty="0" smtClean="0"/>
              <a:t>DETAYLARA </a:t>
            </a:r>
            <a:r>
              <a:rPr lang="tr-TR" b="1" u="sng" dirty="0" smtClean="0"/>
              <a:t>GÖRE İMALAT</a:t>
            </a:r>
            <a:endParaRPr lang="tr-TR" b="1" u="sng" dirty="0"/>
          </a:p>
          <a:p>
            <a:endParaRPr lang="tr-TR" b="1" u="sng" dirty="0" smtClean="0"/>
          </a:p>
          <a:p>
            <a:r>
              <a:rPr lang="tr-TR" b="1" u="sng" dirty="0" smtClean="0"/>
              <a:t>	                  AKUSTİK UZMANLIK</a:t>
            </a:r>
          </a:p>
          <a:p>
            <a:endParaRPr lang="tr-TR" b="1" u="sng" dirty="0"/>
          </a:p>
          <a:p>
            <a:r>
              <a:rPr lang="tr-TR" b="1" u="sng" dirty="0"/>
              <a:t> </a:t>
            </a:r>
            <a:r>
              <a:rPr lang="tr-TR" b="1" u="sng" dirty="0" smtClean="0"/>
              <a:t>                          LABORATUVAR KAPSAMLARINDA ARTIŞ</a:t>
            </a:r>
          </a:p>
          <a:p>
            <a:endParaRPr lang="tr-TR" b="1" u="sng" dirty="0" smtClean="0"/>
          </a:p>
          <a:p>
            <a:r>
              <a:rPr lang="tr-TR" b="1" u="sng" dirty="0" smtClean="0"/>
              <a:t>	                  YAPI MALZEMELERİNİN PERFORMANS KRİTERLERİ</a:t>
            </a:r>
          </a:p>
          <a:p>
            <a:endParaRPr lang="tr-TR" b="1" u="sng" dirty="0"/>
          </a:p>
          <a:p>
            <a:r>
              <a:rPr lang="tr-TR" b="1" u="sng" dirty="0" smtClean="0"/>
              <a:t>			YAPI ELEMANLARININ PERFORMANS KRİTERLERİ</a:t>
            </a:r>
          </a:p>
          <a:p>
            <a:endParaRPr lang="tr-TR" b="1" u="sng" dirty="0"/>
          </a:p>
          <a:p>
            <a:r>
              <a:rPr lang="tr-TR" b="1" u="sng" dirty="0" smtClean="0"/>
              <a:t>	                   AKUSTİK PERFORMANS </a:t>
            </a:r>
            <a:r>
              <a:rPr lang="tr-TR" b="1" u="sng" dirty="0" smtClean="0"/>
              <a:t>BELGESİ</a:t>
            </a:r>
          </a:p>
          <a:p>
            <a:endParaRPr lang="tr-TR" b="1" u="sng" dirty="0" smtClean="0"/>
          </a:p>
          <a:p>
            <a:endParaRPr lang="tr-TR" b="1" u="sng" dirty="0"/>
          </a:p>
          <a:p>
            <a:endParaRPr lang="tr-TR" b="1" dirty="0" smtClean="0"/>
          </a:p>
          <a:p>
            <a:endParaRPr lang="tr-TR" b="1" u="sng" dirty="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Nuran DANIŞMAN</a:t>
            </a:r>
            <a:endParaRPr lang="en-US"/>
          </a:p>
        </p:txBody>
      </p:sp>
      <p:sp>
        <p:nvSpPr>
          <p:cNvPr id="8" name="Metin kutusu 7"/>
          <p:cNvSpPr txBox="1"/>
          <p:nvPr/>
        </p:nvSpPr>
        <p:spPr>
          <a:xfrm>
            <a:off x="7763608" y="6108476"/>
            <a:ext cx="1951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200" b="1" i="1" dirty="0" smtClean="0"/>
              <a:t>Nuran DANIŞMAN</a:t>
            </a:r>
            <a:endParaRPr lang="tr-TR" sz="1200" b="1" i="1" dirty="0"/>
          </a:p>
        </p:txBody>
      </p:sp>
    </p:spTree>
    <p:extLst>
      <p:ext uri="{BB962C8B-B14F-4D97-AF65-F5344CB8AC3E}">
        <p14:creationId xmlns:p14="http://schemas.microsoft.com/office/powerpoint/2010/main" val="2472979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93"/>
            <a:ext cx="9646275" cy="6839707"/>
          </a:xfrm>
          <a:prstGeom prst="rect">
            <a:avLst/>
          </a:prstGeom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Nuran DANIŞMAN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464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93"/>
            <a:ext cx="9646275" cy="6839707"/>
          </a:xfrm>
          <a:prstGeom prst="rect">
            <a:avLst/>
          </a:prstGeom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Nuran DANIŞMAN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521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93"/>
            <a:ext cx="9646275" cy="6839707"/>
          </a:xfrm>
          <a:prstGeom prst="rect">
            <a:avLst/>
          </a:prstGeom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Nuran DANIŞMAN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3389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646275" cy="6839707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633046" y="1292469"/>
            <a:ext cx="8915400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r-TR" dirty="0" smtClean="0"/>
              <a:t>         </a:t>
            </a:r>
          </a:p>
          <a:p>
            <a:pPr lvl="0"/>
            <a:endParaRPr lang="tr-TR" sz="3200" dirty="0" smtClean="0"/>
          </a:p>
          <a:p>
            <a:r>
              <a:rPr lang="tr-TR" sz="3200" dirty="0" smtClean="0"/>
              <a:t>	</a:t>
            </a:r>
            <a:r>
              <a:rPr lang="tr-TR" sz="2400" dirty="0" smtClean="0"/>
              <a:t>1-Binaların Gürültüye Karşı Korunması Hakkındaki Yönetmeliğin </a:t>
            </a:r>
            <a:r>
              <a:rPr lang="tr-TR" sz="2400" dirty="0"/>
              <a:t>hazırlık sürecinden bahseder misiniz? </a:t>
            </a:r>
            <a:endParaRPr lang="tr-TR" sz="2400" dirty="0" smtClean="0"/>
          </a:p>
          <a:p>
            <a:endParaRPr lang="tr-TR" sz="2400" dirty="0"/>
          </a:p>
          <a:p>
            <a:r>
              <a:rPr lang="tr-TR" sz="2400" dirty="0" smtClean="0"/>
              <a:t>	Yönetmelik </a:t>
            </a:r>
            <a:r>
              <a:rPr lang="tr-TR" sz="2400" dirty="0"/>
              <a:t>ile neler hedeflendi?</a:t>
            </a:r>
          </a:p>
          <a:p>
            <a:endParaRPr lang="tr-TR" sz="3200" dirty="0" smtClean="0"/>
          </a:p>
          <a:p>
            <a:r>
              <a:rPr lang="tr-TR" sz="3200" dirty="0"/>
              <a:t>	</a:t>
            </a: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Nuran DANIŞMAN</a:t>
            </a:r>
            <a:endParaRPr lang="en-US"/>
          </a:p>
        </p:txBody>
      </p:sp>
      <p:sp>
        <p:nvSpPr>
          <p:cNvPr id="5" name="Metin kutusu 4"/>
          <p:cNvSpPr txBox="1"/>
          <p:nvPr/>
        </p:nvSpPr>
        <p:spPr>
          <a:xfrm>
            <a:off x="7763608" y="6108476"/>
            <a:ext cx="1951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200" b="1" i="1" dirty="0" smtClean="0"/>
              <a:t>Nuran DANIŞMAN</a:t>
            </a:r>
            <a:endParaRPr lang="tr-TR" sz="1200" b="1" i="1" dirty="0"/>
          </a:p>
        </p:txBody>
      </p:sp>
    </p:spTree>
    <p:extLst>
      <p:ext uri="{BB962C8B-B14F-4D97-AF65-F5344CB8AC3E}">
        <p14:creationId xmlns:p14="http://schemas.microsoft.com/office/powerpoint/2010/main" val="1435580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93"/>
            <a:ext cx="9646275" cy="6839707"/>
          </a:xfrm>
          <a:prstGeom prst="rect">
            <a:avLst/>
          </a:prstGeom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Nuran DANIŞMAN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051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646275" cy="6839707"/>
          </a:xfrm>
          <a:prstGeom prst="rect">
            <a:avLst/>
          </a:prstGeom>
        </p:spPr>
      </p:pic>
      <p:sp>
        <p:nvSpPr>
          <p:cNvPr id="2" name="Dikdörtgen 1"/>
          <p:cNvSpPr/>
          <p:nvPr/>
        </p:nvSpPr>
        <p:spPr>
          <a:xfrm>
            <a:off x="959475" y="2422483"/>
            <a:ext cx="8686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r-TR" dirty="0">
              <a:solidFill>
                <a:srgbClr val="000000"/>
              </a:solidFill>
            </a:endParaRPr>
          </a:p>
          <a:p>
            <a:r>
              <a:rPr lang="tr-TR" dirty="0" smtClean="0">
                <a:solidFill>
                  <a:srgbClr val="000000"/>
                </a:solidFill>
              </a:rPr>
              <a:t>	</a:t>
            </a:r>
            <a:r>
              <a:rPr lang="tr-TR" dirty="0" smtClean="0">
                <a:solidFill>
                  <a:srgbClr val="FF0000"/>
                </a:solidFill>
              </a:rPr>
              <a:t>Her </a:t>
            </a:r>
            <a:r>
              <a:rPr lang="tr-TR" dirty="0">
                <a:solidFill>
                  <a:srgbClr val="FF0000"/>
                </a:solidFill>
              </a:rPr>
              <a:t>türlü yapı, bina, tesis ve işletmenin </a:t>
            </a:r>
            <a:r>
              <a:rPr lang="tr-TR" u="sng" dirty="0">
                <a:solidFill>
                  <a:srgbClr val="FF0000"/>
                </a:solidFill>
              </a:rPr>
              <a:t>işletimi ve kullanımı safhalarında </a:t>
            </a:r>
            <a:r>
              <a:rPr lang="tr-TR" dirty="0">
                <a:solidFill>
                  <a:srgbClr val="000000"/>
                </a:solidFill>
              </a:rPr>
              <a:t>insanların maruz kalacağı, binaların dışından veya içinden kaynaklanan gürültülerin</a:t>
            </a:r>
            <a:r>
              <a:rPr lang="tr-TR" dirty="0" smtClean="0">
                <a:solidFill>
                  <a:srgbClr val="000000"/>
                </a:solidFill>
              </a:rPr>
              <a:t>,</a:t>
            </a:r>
          </a:p>
          <a:p>
            <a:endParaRPr lang="tr-TR" dirty="0">
              <a:solidFill>
                <a:srgbClr val="000000"/>
              </a:solidFill>
            </a:endParaRPr>
          </a:p>
          <a:p>
            <a:r>
              <a:rPr lang="tr-TR" dirty="0" smtClean="0">
                <a:solidFill>
                  <a:srgbClr val="000000"/>
                </a:solidFill>
              </a:rPr>
              <a:t>	 </a:t>
            </a:r>
            <a:r>
              <a:rPr lang="tr-TR" dirty="0">
                <a:solidFill>
                  <a:srgbClr val="000000"/>
                </a:solidFill>
              </a:rPr>
              <a:t>kişilerin huzur ve sükûnuna, beden ve ruh sağlığına olumsuz etkilerini en aza indirecek iyi işitme ve algılama koşullarının sağlanması için, </a:t>
            </a:r>
            <a:r>
              <a:rPr lang="tr-TR" b="1" u="sng" dirty="0">
                <a:solidFill>
                  <a:srgbClr val="FF0000"/>
                </a:solidFill>
              </a:rPr>
              <a:t>tasarım, yapım, kullanım, bakım ve işletim bakımından uyulacak kuralların </a:t>
            </a:r>
            <a:r>
              <a:rPr lang="tr-TR" b="1" u="sng" dirty="0" smtClean="0">
                <a:solidFill>
                  <a:srgbClr val="FF0000"/>
                </a:solidFill>
              </a:rPr>
              <a:t>belirlenmesi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3640132" y="1442670"/>
            <a:ext cx="19895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4"/>
                </a:solidFill>
                <a:effectLst/>
              </a:rPr>
              <a:t>AMAÇ</a:t>
            </a:r>
            <a:endParaRPr lang="tr-TR" sz="54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Nuran DANIŞMAN</a:t>
            </a:r>
            <a:endParaRPr lang="en-US"/>
          </a:p>
        </p:txBody>
      </p:sp>
      <p:sp>
        <p:nvSpPr>
          <p:cNvPr id="6" name="Metin kutusu 5"/>
          <p:cNvSpPr txBox="1"/>
          <p:nvPr/>
        </p:nvSpPr>
        <p:spPr>
          <a:xfrm>
            <a:off x="7763608" y="6108476"/>
            <a:ext cx="1951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200" b="1" i="1" dirty="0" smtClean="0"/>
              <a:t>Nuran DANIŞMAN</a:t>
            </a:r>
            <a:endParaRPr lang="tr-TR" sz="1200" b="1" i="1" dirty="0"/>
          </a:p>
        </p:txBody>
      </p:sp>
    </p:spTree>
    <p:extLst>
      <p:ext uri="{BB962C8B-B14F-4D97-AF65-F5344CB8AC3E}">
        <p14:creationId xmlns:p14="http://schemas.microsoft.com/office/powerpoint/2010/main" val="2564204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93"/>
            <a:ext cx="9646275" cy="6839707"/>
          </a:xfrm>
          <a:prstGeom prst="rect">
            <a:avLst/>
          </a:prstGeom>
        </p:spPr>
      </p:pic>
      <p:graphicFrame>
        <p:nvGraphicFramePr>
          <p:cNvPr id="5" name="Diyagram 4"/>
          <p:cNvGraphicFramePr/>
          <p:nvPr>
            <p:extLst>
              <p:ext uri="{D42A27DB-BD31-4B8C-83A1-F6EECF244321}">
                <p14:modId xmlns:p14="http://schemas.microsoft.com/office/powerpoint/2010/main" val="3164296655"/>
              </p:ext>
            </p:extLst>
          </p:nvPr>
        </p:nvGraphicFramePr>
        <p:xfrm>
          <a:off x="886781" y="1685571"/>
          <a:ext cx="8082614" cy="46536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yagram 5"/>
          <p:cNvGraphicFramePr/>
          <p:nvPr>
            <p:extLst>
              <p:ext uri="{D42A27DB-BD31-4B8C-83A1-F6EECF244321}">
                <p14:modId xmlns:p14="http://schemas.microsoft.com/office/powerpoint/2010/main" val="4012099516"/>
              </p:ext>
            </p:extLst>
          </p:nvPr>
        </p:nvGraphicFramePr>
        <p:xfrm>
          <a:off x="886781" y="1415563"/>
          <a:ext cx="8150469" cy="91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Nuran DANIŞMAN</a:t>
            </a:r>
            <a:endParaRPr lang="en-US"/>
          </a:p>
        </p:txBody>
      </p:sp>
      <p:sp>
        <p:nvSpPr>
          <p:cNvPr id="7" name="Metin kutusu 6"/>
          <p:cNvSpPr txBox="1"/>
          <p:nvPr/>
        </p:nvSpPr>
        <p:spPr>
          <a:xfrm>
            <a:off x="7763608" y="6108476"/>
            <a:ext cx="1951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200" b="1" i="1" dirty="0" smtClean="0"/>
              <a:t>Nuran DANIŞMAN</a:t>
            </a:r>
            <a:endParaRPr lang="tr-TR" sz="1200" b="1" i="1" dirty="0"/>
          </a:p>
        </p:txBody>
      </p:sp>
    </p:spTree>
    <p:extLst>
      <p:ext uri="{BB962C8B-B14F-4D97-AF65-F5344CB8AC3E}">
        <p14:creationId xmlns:p14="http://schemas.microsoft.com/office/powerpoint/2010/main" val="3074625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93"/>
            <a:ext cx="9646275" cy="6839707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254" y="1172958"/>
            <a:ext cx="7066845" cy="382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848" y="5306775"/>
            <a:ext cx="6773205" cy="848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Oval 5"/>
          <p:cNvSpPr/>
          <p:nvPr/>
        </p:nvSpPr>
        <p:spPr>
          <a:xfrm>
            <a:off x="2336244" y="5930182"/>
            <a:ext cx="3963947" cy="37913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Nuran DANIŞMAN</a:t>
            </a:r>
            <a:endParaRPr lang="en-US"/>
          </a:p>
        </p:txBody>
      </p:sp>
      <p:sp>
        <p:nvSpPr>
          <p:cNvPr id="7" name="Metin kutusu 6"/>
          <p:cNvSpPr txBox="1"/>
          <p:nvPr/>
        </p:nvSpPr>
        <p:spPr>
          <a:xfrm>
            <a:off x="7763608" y="6108476"/>
            <a:ext cx="1951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200" b="1" i="1" dirty="0" smtClean="0"/>
              <a:t>Nuran DANIŞMAN</a:t>
            </a:r>
            <a:endParaRPr lang="tr-TR" sz="1200" b="1" i="1" dirty="0"/>
          </a:p>
        </p:txBody>
      </p:sp>
    </p:spTree>
    <p:extLst>
      <p:ext uri="{BB962C8B-B14F-4D97-AF65-F5344CB8AC3E}">
        <p14:creationId xmlns:p14="http://schemas.microsoft.com/office/powerpoint/2010/main" val="91033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62" y="18293"/>
            <a:ext cx="9646275" cy="6839707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448408" y="1450730"/>
            <a:ext cx="8932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/>
              <a:t>Düzenleyici alt mevzuatın oluşturulması</a:t>
            </a:r>
            <a:endParaRPr lang="tr-TR" dirty="0"/>
          </a:p>
        </p:txBody>
      </p:sp>
      <p:graphicFrame>
        <p:nvGraphicFramePr>
          <p:cNvPr id="13" name="Diyagram 12"/>
          <p:cNvGraphicFramePr/>
          <p:nvPr>
            <p:extLst>
              <p:ext uri="{D42A27DB-BD31-4B8C-83A1-F6EECF244321}">
                <p14:modId xmlns:p14="http://schemas.microsoft.com/office/powerpoint/2010/main" val="3436624531"/>
              </p:ext>
            </p:extLst>
          </p:nvPr>
        </p:nvGraphicFramePr>
        <p:xfrm>
          <a:off x="3332286" y="2070942"/>
          <a:ext cx="2927837" cy="34770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Nuran DANIŞMAN</a:t>
            </a:r>
            <a:endParaRPr lang="en-US"/>
          </a:p>
        </p:txBody>
      </p:sp>
      <p:sp>
        <p:nvSpPr>
          <p:cNvPr id="6" name="Metin kutusu 5"/>
          <p:cNvSpPr txBox="1"/>
          <p:nvPr/>
        </p:nvSpPr>
        <p:spPr>
          <a:xfrm>
            <a:off x="7763608" y="6108476"/>
            <a:ext cx="1951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200" b="1" i="1" dirty="0" smtClean="0"/>
              <a:t>Nuran DANIŞMAN</a:t>
            </a:r>
            <a:endParaRPr lang="tr-TR" sz="1200" b="1" i="1" dirty="0"/>
          </a:p>
        </p:txBody>
      </p:sp>
    </p:spTree>
    <p:extLst>
      <p:ext uri="{BB962C8B-B14F-4D97-AF65-F5344CB8AC3E}">
        <p14:creationId xmlns:p14="http://schemas.microsoft.com/office/powerpoint/2010/main" val="3007377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93"/>
            <a:ext cx="9646275" cy="6839707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631" y="1085468"/>
            <a:ext cx="8018584" cy="5174655"/>
          </a:xfrm>
          <a:prstGeom prst="rect">
            <a:avLst/>
          </a:prstGeom>
        </p:spPr>
      </p:pic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Nuran DANIŞMAN</a:t>
            </a:r>
            <a:endParaRPr lang="en-US"/>
          </a:p>
        </p:txBody>
      </p:sp>
      <p:sp>
        <p:nvSpPr>
          <p:cNvPr id="5" name="Metin kutusu 4"/>
          <p:cNvSpPr txBox="1"/>
          <p:nvPr/>
        </p:nvSpPr>
        <p:spPr>
          <a:xfrm>
            <a:off x="7763608" y="6108476"/>
            <a:ext cx="1951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200" b="1" i="1" dirty="0" smtClean="0"/>
              <a:t>Nuran DANIŞMAN</a:t>
            </a:r>
            <a:endParaRPr lang="tr-TR" sz="1200" b="1" i="1" dirty="0"/>
          </a:p>
        </p:txBody>
      </p:sp>
    </p:spTree>
    <p:extLst>
      <p:ext uri="{BB962C8B-B14F-4D97-AF65-F5344CB8AC3E}">
        <p14:creationId xmlns:p14="http://schemas.microsoft.com/office/powerpoint/2010/main" val="1951741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93"/>
            <a:ext cx="9646275" cy="6839707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7638" y="1122703"/>
            <a:ext cx="6710857" cy="5308503"/>
          </a:xfrm>
          <a:prstGeom prst="rect">
            <a:avLst/>
          </a:prstGeom>
        </p:spPr>
      </p:pic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Nuran DANIŞMAN</a:t>
            </a:r>
            <a:endParaRPr lang="en-US"/>
          </a:p>
        </p:txBody>
      </p:sp>
      <p:sp>
        <p:nvSpPr>
          <p:cNvPr id="5" name="Metin kutusu 4"/>
          <p:cNvSpPr txBox="1"/>
          <p:nvPr/>
        </p:nvSpPr>
        <p:spPr>
          <a:xfrm>
            <a:off x="7763608" y="6108476"/>
            <a:ext cx="1951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200" b="1" i="1" dirty="0" smtClean="0"/>
              <a:t>Nuran DANIŞMAN</a:t>
            </a:r>
            <a:endParaRPr lang="tr-TR" sz="1200" b="1" i="1" dirty="0"/>
          </a:p>
        </p:txBody>
      </p:sp>
    </p:spTree>
    <p:extLst>
      <p:ext uri="{BB962C8B-B14F-4D97-AF65-F5344CB8AC3E}">
        <p14:creationId xmlns:p14="http://schemas.microsoft.com/office/powerpoint/2010/main" val="942610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93"/>
            <a:ext cx="9646275" cy="6839707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9417" y="3254742"/>
            <a:ext cx="3024336" cy="3172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37" y="1373604"/>
            <a:ext cx="3577374" cy="1728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3617" y="1560132"/>
            <a:ext cx="3590473" cy="1878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Nuran DANIŞMAN</a:t>
            </a:r>
            <a:endParaRPr lang="en-US"/>
          </a:p>
        </p:txBody>
      </p:sp>
      <p:sp>
        <p:nvSpPr>
          <p:cNvPr id="7" name="Metin kutusu 6"/>
          <p:cNvSpPr txBox="1"/>
          <p:nvPr/>
        </p:nvSpPr>
        <p:spPr>
          <a:xfrm>
            <a:off x="7763608" y="6108476"/>
            <a:ext cx="1951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200" b="1" i="1" dirty="0" smtClean="0"/>
              <a:t>Nuran DANIŞMAN</a:t>
            </a:r>
            <a:endParaRPr lang="tr-TR" sz="1200" b="1" i="1" dirty="0"/>
          </a:p>
        </p:txBody>
      </p:sp>
    </p:spTree>
    <p:extLst>
      <p:ext uri="{BB962C8B-B14F-4D97-AF65-F5344CB8AC3E}">
        <p14:creationId xmlns:p14="http://schemas.microsoft.com/office/powerpoint/2010/main" val="985621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689</TotalTime>
  <Words>338</Words>
  <Application>Microsoft Office PowerPoint</Application>
  <PresentationFormat>Özel</PresentationFormat>
  <Paragraphs>134</Paragraphs>
  <Slides>20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3" baseType="lpstr">
      <vt:lpstr>Arial</vt:lpstr>
      <vt:lpstr>Calibri</vt:lpstr>
      <vt:lpstr>Office Theme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</dc:creator>
  <cp:lastModifiedBy>Nuran Danışman</cp:lastModifiedBy>
  <cp:revision>70</cp:revision>
  <dcterms:created xsi:type="dcterms:W3CDTF">2017-10-30T09:13:00Z</dcterms:created>
  <dcterms:modified xsi:type="dcterms:W3CDTF">2018-12-20T08:06:01Z</dcterms:modified>
</cp:coreProperties>
</file>