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78" r:id="rId5"/>
    <p:sldId id="274" r:id="rId6"/>
    <p:sldId id="275" r:id="rId7"/>
    <p:sldId id="276" r:id="rId8"/>
    <p:sldId id="277" r:id="rId9"/>
    <p:sldId id="279" r:id="rId10"/>
    <p:sldId id="281" r:id="rId11"/>
    <p:sldId id="259" r:id="rId12"/>
    <p:sldId id="280" r:id="rId13"/>
    <p:sldId id="267" r:id="rId14"/>
    <p:sldId id="258" r:id="rId15"/>
    <p:sldId id="261" r:id="rId16"/>
    <p:sldId id="268" r:id="rId17"/>
    <p:sldId id="263" r:id="rId18"/>
    <p:sldId id="262" r:id="rId19"/>
    <p:sldId id="264" r:id="rId20"/>
    <p:sldId id="265" r:id="rId21"/>
    <p:sldId id="285" r:id="rId22"/>
    <p:sldId id="284" r:id="rId23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09" d="100"/>
          <a:sy n="109" d="100"/>
        </p:scale>
        <p:origin x="1416" y="10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809227-B162-42D1-A062-093F6731CF2D}" type="doc">
      <dgm:prSet loTypeId="urn:microsoft.com/office/officeart/2005/8/layout/hierarchy2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85FF84AE-D4F1-45AD-8DAA-3470540AC05D}">
      <dgm:prSet phldrT="[Metin]"/>
      <dgm:spPr/>
      <dgm:t>
        <a:bodyPr/>
        <a:lstStyle/>
        <a:p>
          <a:r>
            <a:rPr lang="tr-TR" dirty="0" smtClean="0"/>
            <a:t>Yanlış uygulama nedenleri</a:t>
          </a:r>
          <a:endParaRPr lang="tr-TR" dirty="0"/>
        </a:p>
      </dgm:t>
    </dgm:pt>
    <dgm:pt modelId="{29814FAA-1D7E-4C0B-9CAC-5CC96B18C47E}" type="parTrans" cxnId="{063019FD-0386-4576-BFB3-07E7E70E38AB}">
      <dgm:prSet/>
      <dgm:spPr/>
      <dgm:t>
        <a:bodyPr/>
        <a:lstStyle/>
        <a:p>
          <a:endParaRPr lang="tr-TR"/>
        </a:p>
      </dgm:t>
    </dgm:pt>
    <dgm:pt modelId="{D5A84096-7432-4953-9BAF-F77D3DBFF0CB}" type="sibTrans" cxnId="{063019FD-0386-4576-BFB3-07E7E70E38AB}">
      <dgm:prSet/>
      <dgm:spPr/>
      <dgm:t>
        <a:bodyPr/>
        <a:lstStyle/>
        <a:p>
          <a:endParaRPr lang="tr-TR"/>
        </a:p>
      </dgm:t>
    </dgm:pt>
    <dgm:pt modelId="{7E38D5B3-FD22-4981-A564-0B301CBCF0D5}">
      <dgm:prSet phldrT="[Metin]"/>
      <dgm:spPr/>
      <dgm:t>
        <a:bodyPr/>
        <a:lstStyle/>
        <a:p>
          <a:r>
            <a:rPr lang="tr-TR" dirty="0" smtClean="0"/>
            <a:t>Meslek etiğinden yoksunluk</a:t>
          </a:r>
          <a:endParaRPr lang="tr-TR" dirty="0"/>
        </a:p>
      </dgm:t>
    </dgm:pt>
    <dgm:pt modelId="{1FFBCAE8-D9D1-4039-8BF1-7D737727060D}" type="parTrans" cxnId="{BFAA3A8B-D6A6-4566-868D-9DC2A145AD31}">
      <dgm:prSet/>
      <dgm:spPr/>
      <dgm:t>
        <a:bodyPr/>
        <a:lstStyle/>
        <a:p>
          <a:endParaRPr lang="tr-TR"/>
        </a:p>
      </dgm:t>
    </dgm:pt>
    <dgm:pt modelId="{41900A4D-E13D-46A4-8152-0D71983D0CB2}" type="sibTrans" cxnId="{BFAA3A8B-D6A6-4566-868D-9DC2A145AD31}">
      <dgm:prSet/>
      <dgm:spPr/>
      <dgm:t>
        <a:bodyPr/>
        <a:lstStyle/>
        <a:p>
          <a:endParaRPr lang="tr-TR"/>
        </a:p>
      </dgm:t>
    </dgm:pt>
    <dgm:pt modelId="{2AF69B70-C949-4573-BEAB-0821453BA450}">
      <dgm:prSet phldrT="[Metin]"/>
      <dgm:spPr/>
      <dgm:t>
        <a:bodyPr/>
        <a:lstStyle/>
        <a:p>
          <a:r>
            <a:rPr lang="tr-TR" dirty="0" smtClean="0"/>
            <a:t>Maliyet kaygısı</a:t>
          </a:r>
          <a:endParaRPr lang="tr-TR" dirty="0"/>
        </a:p>
      </dgm:t>
    </dgm:pt>
    <dgm:pt modelId="{4C4578B4-911D-4A9A-83AE-B5870841E269}" type="parTrans" cxnId="{F4AEEC63-00C0-43A5-A5D2-6BE67B3D3CAD}">
      <dgm:prSet/>
      <dgm:spPr/>
      <dgm:t>
        <a:bodyPr/>
        <a:lstStyle/>
        <a:p>
          <a:endParaRPr lang="tr-TR"/>
        </a:p>
      </dgm:t>
    </dgm:pt>
    <dgm:pt modelId="{92CA8074-071D-48A5-8DF0-CA7C19CFB2DF}" type="sibTrans" cxnId="{F4AEEC63-00C0-43A5-A5D2-6BE67B3D3CAD}">
      <dgm:prSet/>
      <dgm:spPr/>
      <dgm:t>
        <a:bodyPr/>
        <a:lstStyle/>
        <a:p>
          <a:endParaRPr lang="tr-TR"/>
        </a:p>
      </dgm:t>
    </dgm:pt>
    <dgm:pt modelId="{D8D34961-1C6B-469E-80C5-E519C039C393}">
      <dgm:prSet phldrT="[Metin]"/>
      <dgm:spPr/>
      <dgm:t>
        <a:bodyPr/>
        <a:lstStyle/>
        <a:p>
          <a:r>
            <a:rPr lang="tr-TR" dirty="0" smtClean="0"/>
            <a:t>Öğrenmeye karşı isteksizlik</a:t>
          </a:r>
          <a:endParaRPr lang="tr-TR" dirty="0"/>
        </a:p>
      </dgm:t>
    </dgm:pt>
    <dgm:pt modelId="{F96AB223-3B7D-4B1D-80B1-27F35A880B8C}" type="parTrans" cxnId="{6E4B4E25-69AA-4A07-AF21-23F5F17739DC}">
      <dgm:prSet/>
      <dgm:spPr/>
      <dgm:t>
        <a:bodyPr/>
        <a:lstStyle/>
        <a:p>
          <a:endParaRPr lang="tr-TR"/>
        </a:p>
      </dgm:t>
    </dgm:pt>
    <dgm:pt modelId="{569D1125-3D32-425C-9017-163D9AE757C4}" type="sibTrans" cxnId="{6E4B4E25-69AA-4A07-AF21-23F5F17739DC}">
      <dgm:prSet/>
      <dgm:spPr/>
      <dgm:t>
        <a:bodyPr/>
        <a:lstStyle/>
        <a:p>
          <a:endParaRPr lang="tr-TR"/>
        </a:p>
      </dgm:t>
    </dgm:pt>
    <dgm:pt modelId="{2139F845-35D2-4E12-B135-1CF8BCE180E7}">
      <dgm:prSet phldrT="[Metin]"/>
      <dgm:spPr/>
      <dgm:t>
        <a:bodyPr/>
        <a:lstStyle/>
        <a:p>
          <a:r>
            <a:rPr lang="tr-TR" dirty="0" smtClean="0"/>
            <a:t>Teknik bilgi yetersizliği ve dağınıklığı</a:t>
          </a:r>
          <a:endParaRPr lang="tr-TR" dirty="0"/>
        </a:p>
      </dgm:t>
    </dgm:pt>
    <dgm:pt modelId="{A9A0F44E-8D7C-4969-BE9E-B5D5A97A722B}" type="parTrans" cxnId="{81EB8CF2-60DF-4FB9-9CDD-69F9AD766EC9}">
      <dgm:prSet/>
      <dgm:spPr/>
      <dgm:t>
        <a:bodyPr/>
        <a:lstStyle/>
        <a:p>
          <a:endParaRPr lang="tr-TR"/>
        </a:p>
      </dgm:t>
    </dgm:pt>
    <dgm:pt modelId="{03DB1A65-3A98-4BF3-B059-1987163FD000}" type="sibTrans" cxnId="{81EB8CF2-60DF-4FB9-9CDD-69F9AD766EC9}">
      <dgm:prSet/>
      <dgm:spPr/>
      <dgm:t>
        <a:bodyPr/>
        <a:lstStyle/>
        <a:p>
          <a:endParaRPr lang="tr-TR"/>
        </a:p>
      </dgm:t>
    </dgm:pt>
    <dgm:pt modelId="{159D9BC2-17E4-4FCD-BD58-5756A713AB9B}">
      <dgm:prSet/>
      <dgm:spPr/>
      <dgm:t>
        <a:bodyPr/>
        <a:lstStyle/>
        <a:p>
          <a:r>
            <a:rPr lang="tr-TR" dirty="0" smtClean="0"/>
            <a:t>Yetersiz eğitim ve bilgi-Doğru bilinen yanlışlar</a:t>
          </a:r>
          <a:endParaRPr lang="tr-TR" dirty="0"/>
        </a:p>
      </dgm:t>
    </dgm:pt>
    <dgm:pt modelId="{CD65F24A-84FD-49B0-A313-02306133AF27}" type="parTrans" cxnId="{D47682EF-0D99-402A-AB6B-AB035B7AE368}">
      <dgm:prSet/>
      <dgm:spPr/>
      <dgm:t>
        <a:bodyPr/>
        <a:lstStyle/>
        <a:p>
          <a:endParaRPr lang="tr-TR"/>
        </a:p>
      </dgm:t>
    </dgm:pt>
    <dgm:pt modelId="{D0A51C4B-4B28-4184-80EE-52196EE4629F}" type="sibTrans" cxnId="{D47682EF-0D99-402A-AB6B-AB035B7AE368}">
      <dgm:prSet/>
      <dgm:spPr/>
      <dgm:t>
        <a:bodyPr/>
        <a:lstStyle/>
        <a:p>
          <a:endParaRPr lang="tr-TR"/>
        </a:p>
      </dgm:t>
    </dgm:pt>
    <dgm:pt modelId="{B6C6C1AB-A4FC-4CE1-A812-262600BAB35C}" type="pres">
      <dgm:prSet presAssocID="{5B809227-B162-42D1-A062-093F6731CF2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7A1843-FCC8-4311-94AD-B851D162B2A1}" type="pres">
      <dgm:prSet presAssocID="{85FF84AE-D4F1-45AD-8DAA-3470540AC05D}" presName="root1" presStyleCnt="0"/>
      <dgm:spPr/>
    </dgm:pt>
    <dgm:pt modelId="{28ED2911-3434-4C0C-B8B7-8737266767AC}" type="pres">
      <dgm:prSet presAssocID="{85FF84AE-D4F1-45AD-8DAA-3470540AC05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367C56A-019D-427A-B4D2-D2C8501B43B6}" type="pres">
      <dgm:prSet presAssocID="{85FF84AE-D4F1-45AD-8DAA-3470540AC05D}" presName="level2hierChild" presStyleCnt="0"/>
      <dgm:spPr/>
    </dgm:pt>
    <dgm:pt modelId="{16DC6E03-19CC-4DD0-A8B4-0584BFA01630}" type="pres">
      <dgm:prSet presAssocID="{1FFBCAE8-D9D1-4039-8BF1-7D737727060D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A096000C-9A87-47F9-AA3C-FBDD18B438F7}" type="pres">
      <dgm:prSet presAssocID="{1FFBCAE8-D9D1-4039-8BF1-7D737727060D}" presName="connTx" presStyleLbl="parChTrans1D2" presStyleIdx="0" presStyleCnt="2"/>
      <dgm:spPr/>
      <dgm:t>
        <a:bodyPr/>
        <a:lstStyle/>
        <a:p>
          <a:endParaRPr lang="tr-TR"/>
        </a:p>
      </dgm:t>
    </dgm:pt>
    <dgm:pt modelId="{B6020BC1-C5B8-4E43-B5C4-C64ABEC544FB}" type="pres">
      <dgm:prSet presAssocID="{7E38D5B3-FD22-4981-A564-0B301CBCF0D5}" presName="root2" presStyleCnt="0"/>
      <dgm:spPr/>
    </dgm:pt>
    <dgm:pt modelId="{989FA4A7-CF78-478C-BE0D-C08D512DE32C}" type="pres">
      <dgm:prSet presAssocID="{7E38D5B3-FD22-4981-A564-0B301CBCF0D5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12E9C2E-F378-400E-A9C8-1DAE570125D7}" type="pres">
      <dgm:prSet presAssocID="{7E38D5B3-FD22-4981-A564-0B301CBCF0D5}" presName="level3hierChild" presStyleCnt="0"/>
      <dgm:spPr/>
    </dgm:pt>
    <dgm:pt modelId="{E0E83609-097B-4EE4-A1E4-751F787A775A}" type="pres">
      <dgm:prSet presAssocID="{4C4578B4-911D-4A9A-83AE-B5870841E269}" presName="conn2-1" presStyleLbl="parChTrans1D3" presStyleIdx="0" presStyleCnt="3"/>
      <dgm:spPr/>
      <dgm:t>
        <a:bodyPr/>
        <a:lstStyle/>
        <a:p>
          <a:endParaRPr lang="tr-TR"/>
        </a:p>
      </dgm:t>
    </dgm:pt>
    <dgm:pt modelId="{1388DFD6-3E37-4306-AEA5-3EB395848E67}" type="pres">
      <dgm:prSet presAssocID="{4C4578B4-911D-4A9A-83AE-B5870841E269}" presName="connTx" presStyleLbl="parChTrans1D3" presStyleIdx="0" presStyleCnt="3"/>
      <dgm:spPr/>
      <dgm:t>
        <a:bodyPr/>
        <a:lstStyle/>
        <a:p>
          <a:endParaRPr lang="tr-TR"/>
        </a:p>
      </dgm:t>
    </dgm:pt>
    <dgm:pt modelId="{F6EF1C3F-15A6-46A7-B9FE-EEC400BB6C2A}" type="pres">
      <dgm:prSet presAssocID="{2AF69B70-C949-4573-BEAB-0821453BA450}" presName="root2" presStyleCnt="0"/>
      <dgm:spPr/>
    </dgm:pt>
    <dgm:pt modelId="{91872378-8F78-4BEC-81BD-DE5E506069AF}" type="pres">
      <dgm:prSet presAssocID="{2AF69B70-C949-4573-BEAB-0821453BA450}" presName="LevelTwoTextNode" presStyleLbl="node3" presStyleIdx="0" presStyleCnt="3" custLinFactNeighborX="-2646" custLinFactNeighborY="-75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FA6FF7B-88ED-4E7C-980C-57DBF0E9AB50}" type="pres">
      <dgm:prSet presAssocID="{2AF69B70-C949-4573-BEAB-0821453BA450}" presName="level3hierChild" presStyleCnt="0"/>
      <dgm:spPr/>
    </dgm:pt>
    <dgm:pt modelId="{F957536D-6DEC-4CCF-93AC-2604D0EFA36C}" type="pres">
      <dgm:prSet presAssocID="{CD65F24A-84FD-49B0-A313-02306133AF27}" presName="conn2-1" presStyleLbl="parChTrans1D3" presStyleIdx="1" presStyleCnt="3"/>
      <dgm:spPr/>
      <dgm:t>
        <a:bodyPr/>
        <a:lstStyle/>
        <a:p>
          <a:endParaRPr lang="tr-TR"/>
        </a:p>
      </dgm:t>
    </dgm:pt>
    <dgm:pt modelId="{DC96B53E-6AA8-4200-AEB5-CF4E02CC6B21}" type="pres">
      <dgm:prSet presAssocID="{CD65F24A-84FD-49B0-A313-02306133AF27}" presName="connTx" presStyleLbl="parChTrans1D3" presStyleIdx="1" presStyleCnt="3"/>
      <dgm:spPr/>
      <dgm:t>
        <a:bodyPr/>
        <a:lstStyle/>
        <a:p>
          <a:endParaRPr lang="tr-TR"/>
        </a:p>
      </dgm:t>
    </dgm:pt>
    <dgm:pt modelId="{7465D9B1-1297-4C61-8068-98B2F86E0185}" type="pres">
      <dgm:prSet presAssocID="{159D9BC2-17E4-4FCD-BD58-5756A713AB9B}" presName="root2" presStyleCnt="0"/>
      <dgm:spPr/>
    </dgm:pt>
    <dgm:pt modelId="{320E830D-E624-400D-AB77-1BF4AFD180A9}" type="pres">
      <dgm:prSet presAssocID="{159D9BC2-17E4-4FCD-BD58-5756A713AB9B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0120E25-648C-4F90-BAA6-4118D4F27E55}" type="pres">
      <dgm:prSet presAssocID="{159D9BC2-17E4-4FCD-BD58-5756A713AB9B}" presName="level3hierChild" presStyleCnt="0"/>
      <dgm:spPr/>
    </dgm:pt>
    <dgm:pt modelId="{D4942115-9C2C-400D-991F-B2AA1AD39C1E}" type="pres">
      <dgm:prSet presAssocID="{F96AB223-3B7D-4B1D-80B1-27F35A880B8C}" presName="conn2-1" presStyleLbl="parChTrans1D3" presStyleIdx="2" presStyleCnt="3"/>
      <dgm:spPr/>
      <dgm:t>
        <a:bodyPr/>
        <a:lstStyle/>
        <a:p>
          <a:endParaRPr lang="tr-TR"/>
        </a:p>
      </dgm:t>
    </dgm:pt>
    <dgm:pt modelId="{DF18A013-415F-4FD9-90F9-3AE1504ACA4E}" type="pres">
      <dgm:prSet presAssocID="{F96AB223-3B7D-4B1D-80B1-27F35A880B8C}" presName="connTx" presStyleLbl="parChTrans1D3" presStyleIdx="2" presStyleCnt="3"/>
      <dgm:spPr/>
      <dgm:t>
        <a:bodyPr/>
        <a:lstStyle/>
        <a:p>
          <a:endParaRPr lang="tr-TR"/>
        </a:p>
      </dgm:t>
    </dgm:pt>
    <dgm:pt modelId="{8474F365-FF5E-4C3B-B52C-0E654A6A7F0C}" type="pres">
      <dgm:prSet presAssocID="{D8D34961-1C6B-469E-80C5-E519C039C393}" presName="root2" presStyleCnt="0"/>
      <dgm:spPr/>
    </dgm:pt>
    <dgm:pt modelId="{2A6AD46C-EDA3-472B-BC88-A6183D707EA9}" type="pres">
      <dgm:prSet presAssocID="{D8D34961-1C6B-469E-80C5-E519C039C393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76AE026-145C-42B5-B945-F0248315B77E}" type="pres">
      <dgm:prSet presAssocID="{D8D34961-1C6B-469E-80C5-E519C039C393}" presName="level3hierChild" presStyleCnt="0"/>
      <dgm:spPr/>
    </dgm:pt>
    <dgm:pt modelId="{D413355F-602C-43FB-852C-34897EB9A49A}" type="pres">
      <dgm:prSet presAssocID="{A9A0F44E-8D7C-4969-BE9E-B5D5A97A722B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DB76B3CF-35A0-4F13-9CF4-CF20F7A5B17E}" type="pres">
      <dgm:prSet presAssocID="{A9A0F44E-8D7C-4969-BE9E-B5D5A97A722B}" presName="connTx" presStyleLbl="parChTrans1D2" presStyleIdx="1" presStyleCnt="2"/>
      <dgm:spPr/>
      <dgm:t>
        <a:bodyPr/>
        <a:lstStyle/>
        <a:p>
          <a:endParaRPr lang="tr-TR"/>
        </a:p>
      </dgm:t>
    </dgm:pt>
    <dgm:pt modelId="{89DEDD8C-75FB-44FD-AB9B-22A647845E76}" type="pres">
      <dgm:prSet presAssocID="{2139F845-35D2-4E12-B135-1CF8BCE180E7}" presName="root2" presStyleCnt="0"/>
      <dgm:spPr/>
    </dgm:pt>
    <dgm:pt modelId="{8A6FCBDA-E6C0-41A7-BED6-680CB845E821}" type="pres">
      <dgm:prSet presAssocID="{2139F845-35D2-4E12-B135-1CF8BCE180E7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C252510-CACF-45B5-B99C-1F307B75AE3D}" type="pres">
      <dgm:prSet presAssocID="{2139F845-35D2-4E12-B135-1CF8BCE180E7}" presName="level3hierChild" presStyleCnt="0"/>
      <dgm:spPr/>
    </dgm:pt>
  </dgm:ptLst>
  <dgm:cxnLst>
    <dgm:cxn modelId="{1E1291FD-0C11-410A-AAD8-610F91A6D08E}" type="presOf" srcId="{5B809227-B162-42D1-A062-093F6731CF2D}" destId="{B6C6C1AB-A4FC-4CE1-A812-262600BAB35C}" srcOrd="0" destOrd="0" presId="urn:microsoft.com/office/officeart/2005/8/layout/hierarchy2"/>
    <dgm:cxn modelId="{F26E1B3D-4E61-41D6-A8DD-A738CC27EB1F}" type="presOf" srcId="{1FFBCAE8-D9D1-4039-8BF1-7D737727060D}" destId="{A096000C-9A87-47F9-AA3C-FBDD18B438F7}" srcOrd="1" destOrd="0" presId="urn:microsoft.com/office/officeart/2005/8/layout/hierarchy2"/>
    <dgm:cxn modelId="{C5B98708-905C-44AF-AEE8-5EA068B3266B}" type="presOf" srcId="{2AF69B70-C949-4573-BEAB-0821453BA450}" destId="{91872378-8F78-4BEC-81BD-DE5E506069AF}" srcOrd="0" destOrd="0" presId="urn:microsoft.com/office/officeart/2005/8/layout/hierarchy2"/>
    <dgm:cxn modelId="{A691D849-6EEF-47BF-BFE0-9391417AB6F3}" type="presOf" srcId="{159D9BC2-17E4-4FCD-BD58-5756A713AB9B}" destId="{320E830D-E624-400D-AB77-1BF4AFD180A9}" srcOrd="0" destOrd="0" presId="urn:microsoft.com/office/officeart/2005/8/layout/hierarchy2"/>
    <dgm:cxn modelId="{DA9A814D-4E00-49C7-8487-3425804245E5}" type="presOf" srcId="{CD65F24A-84FD-49B0-A313-02306133AF27}" destId="{DC96B53E-6AA8-4200-AEB5-CF4E02CC6B21}" srcOrd="1" destOrd="0" presId="urn:microsoft.com/office/officeart/2005/8/layout/hierarchy2"/>
    <dgm:cxn modelId="{2B68D24D-1FCA-42FA-8371-13E7A8286182}" type="presOf" srcId="{7E38D5B3-FD22-4981-A564-0B301CBCF0D5}" destId="{989FA4A7-CF78-478C-BE0D-C08D512DE32C}" srcOrd="0" destOrd="0" presId="urn:microsoft.com/office/officeart/2005/8/layout/hierarchy2"/>
    <dgm:cxn modelId="{8D9B92D8-D3A3-4202-BFDF-4CDF5A7264BF}" type="presOf" srcId="{A9A0F44E-8D7C-4969-BE9E-B5D5A97A722B}" destId="{DB76B3CF-35A0-4F13-9CF4-CF20F7A5B17E}" srcOrd="1" destOrd="0" presId="urn:microsoft.com/office/officeart/2005/8/layout/hierarchy2"/>
    <dgm:cxn modelId="{834316EA-58C8-4249-BEF9-0CECEA411B3E}" type="presOf" srcId="{4C4578B4-911D-4A9A-83AE-B5870841E269}" destId="{E0E83609-097B-4EE4-A1E4-751F787A775A}" srcOrd="0" destOrd="0" presId="urn:microsoft.com/office/officeart/2005/8/layout/hierarchy2"/>
    <dgm:cxn modelId="{97650474-4DA2-4016-89E0-7B850832DC80}" type="presOf" srcId="{F96AB223-3B7D-4B1D-80B1-27F35A880B8C}" destId="{D4942115-9C2C-400D-991F-B2AA1AD39C1E}" srcOrd="0" destOrd="0" presId="urn:microsoft.com/office/officeart/2005/8/layout/hierarchy2"/>
    <dgm:cxn modelId="{94DA43B5-5E1A-415E-BC91-2D81CEA1DB39}" type="presOf" srcId="{4C4578B4-911D-4A9A-83AE-B5870841E269}" destId="{1388DFD6-3E37-4306-AEA5-3EB395848E67}" srcOrd="1" destOrd="0" presId="urn:microsoft.com/office/officeart/2005/8/layout/hierarchy2"/>
    <dgm:cxn modelId="{6686307F-D558-4F94-96AF-19712B4775B6}" type="presOf" srcId="{F96AB223-3B7D-4B1D-80B1-27F35A880B8C}" destId="{DF18A013-415F-4FD9-90F9-3AE1504ACA4E}" srcOrd="1" destOrd="0" presId="urn:microsoft.com/office/officeart/2005/8/layout/hierarchy2"/>
    <dgm:cxn modelId="{6E4B4E25-69AA-4A07-AF21-23F5F17739DC}" srcId="{7E38D5B3-FD22-4981-A564-0B301CBCF0D5}" destId="{D8D34961-1C6B-469E-80C5-E519C039C393}" srcOrd="2" destOrd="0" parTransId="{F96AB223-3B7D-4B1D-80B1-27F35A880B8C}" sibTransId="{569D1125-3D32-425C-9017-163D9AE757C4}"/>
    <dgm:cxn modelId="{063019FD-0386-4576-BFB3-07E7E70E38AB}" srcId="{5B809227-B162-42D1-A062-093F6731CF2D}" destId="{85FF84AE-D4F1-45AD-8DAA-3470540AC05D}" srcOrd="0" destOrd="0" parTransId="{29814FAA-1D7E-4C0B-9CAC-5CC96B18C47E}" sibTransId="{D5A84096-7432-4953-9BAF-F77D3DBFF0CB}"/>
    <dgm:cxn modelId="{BFAA3A8B-D6A6-4566-868D-9DC2A145AD31}" srcId="{85FF84AE-D4F1-45AD-8DAA-3470540AC05D}" destId="{7E38D5B3-FD22-4981-A564-0B301CBCF0D5}" srcOrd="0" destOrd="0" parTransId="{1FFBCAE8-D9D1-4039-8BF1-7D737727060D}" sibTransId="{41900A4D-E13D-46A4-8152-0D71983D0CB2}"/>
    <dgm:cxn modelId="{81EB8CF2-60DF-4FB9-9CDD-69F9AD766EC9}" srcId="{85FF84AE-D4F1-45AD-8DAA-3470540AC05D}" destId="{2139F845-35D2-4E12-B135-1CF8BCE180E7}" srcOrd="1" destOrd="0" parTransId="{A9A0F44E-8D7C-4969-BE9E-B5D5A97A722B}" sibTransId="{03DB1A65-3A98-4BF3-B059-1987163FD000}"/>
    <dgm:cxn modelId="{0486D0F5-DDEE-49FE-A0DC-F6279CB1452D}" type="presOf" srcId="{A9A0F44E-8D7C-4969-BE9E-B5D5A97A722B}" destId="{D413355F-602C-43FB-852C-34897EB9A49A}" srcOrd="0" destOrd="0" presId="urn:microsoft.com/office/officeart/2005/8/layout/hierarchy2"/>
    <dgm:cxn modelId="{1F798FE7-C143-4216-AED5-A64BE68A8F45}" type="presOf" srcId="{CD65F24A-84FD-49B0-A313-02306133AF27}" destId="{F957536D-6DEC-4CCF-93AC-2604D0EFA36C}" srcOrd="0" destOrd="0" presId="urn:microsoft.com/office/officeart/2005/8/layout/hierarchy2"/>
    <dgm:cxn modelId="{81E97279-4503-43DE-A7C3-FC27A817CC33}" type="presOf" srcId="{2139F845-35D2-4E12-B135-1CF8BCE180E7}" destId="{8A6FCBDA-E6C0-41A7-BED6-680CB845E821}" srcOrd="0" destOrd="0" presId="urn:microsoft.com/office/officeart/2005/8/layout/hierarchy2"/>
    <dgm:cxn modelId="{F758B410-1A1D-4786-8F5A-86203F7021E6}" type="presOf" srcId="{D8D34961-1C6B-469E-80C5-E519C039C393}" destId="{2A6AD46C-EDA3-472B-BC88-A6183D707EA9}" srcOrd="0" destOrd="0" presId="urn:microsoft.com/office/officeart/2005/8/layout/hierarchy2"/>
    <dgm:cxn modelId="{66DA1EC8-80A0-4EE4-8F75-450887CE8190}" type="presOf" srcId="{85FF84AE-D4F1-45AD-8DAA-3470540AC05D}" destId="{28ED2911-3434-4C0C-B8B7-8737266767AC}" srcOrd="0" destOrd="0" presId="urn:microsoft.com/office/officeart/2005/8/layout/hierarchy2"/>
    <dgm:cxn modelId="{51C77C53-D100-4DD5-9861-F17A828C82CE}" type="presOf" srcId="{1FFBCAE8-D9D1-4039-8BF1-7D737727060D}" destId="{16DC6E03-19CC-4DD0-A8B4-0584BFA01630}" srcOrd="0" destOrd="0" presId="urn:microsoft.com/office/officeart/2005/8/layout/hierarchy2"/>
    <dgm:cxn modelId="{F4AEEC63-00C0-43A5-A5D2-6BE67B3D3CAD}" srcId="{7E38D5B3-FD22-4981-A564-0B301CBCF0D5}" destId="{2AF69B70-C949-4573-BEAB-0821453BA450}" srcOrd="0" destOrd="0" parTransId="{4C4578B4-911D-4A9A-83AE-B5870841E269}" sibTransId="{92CA8074-071D-48A5-8DF0-CA7C19CFB2DF}"/>
    <dgm:cxn modelId="{D47682EF-0D99-402A-AB6B-AB035B7AE368}" srcId="{7E38D5B3-FD22-4981-A564-0B301CBCF0D5}" destId="{159D9BC2-17E4-4FCD-BD58-5756A713AB9B}" srcOrd="1" destOrd="0" parTransId="{CD65F24A-84FD-49B0-A313-02306133AF27}" sibTransId="{D0A51C4B-4B28-4184-80EE-52196EE4629F}"/>
    <dgm:cxn modelId="{B14B7C3A-6576-4E5A-8646-E6C47F4E7006}" type="presParOf" srcId="{B6C6C1AB-A4FC-4CE1-A812-262600BAB35C}" destId="{257A1843-FCC8-4311-94AD-B851D162B2A1}" srcOrd="0" destOrd="0" presId="urn:microsoft.com/office/officeart/2005/8/layout/hierarchy2"/>
    <dgm:cxn modelId="{615228B9-1883-4A4F-AD78-C216D839096C}" type="presParOf" srcId="{257A1843-FCC8-4311-94AD-B851D162B2A1}" destId="{28ED2911-3434-4C0C-B8B7-8737266767AC}" srcOrd="0" destOrd="0" presId="urn:microsoft.com/office/officeart/2005/8/layout/hierarchy2"/>
    <dgm:cxn modelId="{F6D3095C-B1FF-404B-8E89-3C9807EBF325}" type="presParOf" srcId="{257A1843-FCC8-4311-94AD-B851D162B2A1}" destId="{3367C56A-019D-427A-B4D2-D2C8501B43B6}" srcOrd="1" destOrd="0" presId="urn:microsoft.com/office/officeart/2005/8/layout/hierarchy2"/>
    <dgm:cxn modelId="{01BB9E0A-56E3-4CA9-85B2-8BC47B3BA9E0}" type="presParOf" srcId="{3367C56A-019D-427A-B4D2-D2C8501B43B6}" destId="{16DC6E03-19CC-4DD0-A8B4-0584BFA01630}" srcOrd="0" destOrd="0" presId="urn:microsoft.com/office/officeart/2005/8/layout/hierarchy2"/>
    <dgm:cxn modelId="{1FC65C62-0EE3-4666-A33D-D4D5090A60DF}" type="presParOf" srcId="{16DC6E03-19CC-4DD0-A8B4-0584BFA01630}" destId="{A096000C-9A87-47F9-AA3C-FBDD18B438F7}" srcOrd="0" destOrd="0" presId="urn:microsoft.com/office/officeart/2005/8/layout/hierarchy2"/>
    <dgm:cxn modelId="{78902C7F-6306-409F-8793-50BE07FA4D37}" type="presParOf" srcId="{3367C56A-019D-427A-B4D2-D2C8501B43B6}" destId="{B6020BC1-C5B8-4E43-B5C4-C64ABEC544FB}" srcOrd="1" destOrd="0" presId="urn:microsoft.com/office/officeart/2005/8/layout/hierarchy2"/>
    <dgm:cxn modelId="{E6D06058-E127-4F8C-BF0F-DA231286E886}" type="presParOf" srcId="{B6020BC1-C5B8-4E43-B5C4-C64ABEC544FB}" destId="{989FA4A7-CF78-478C-BE0D-C08D512DE32C}" srcOrd="0" destOrd="0" presId="urn:microsoft.com/office/officeart/2005/8/layout/hierarchy2"/>
    <dgm:cxn modelId="{C6CCC802-F3AF-4823-A831-CF76B4E3A04D}" type="presParOf" srcId="{B6020BC1-C5B8-4E43-B5C4-C64ABEC544FB}" destId="{C12E9C2E-F378-400E-A9C8-1DAE570125D7}" srcOrd="1" destOrd="0" presId="urn:microsoft.com/office/officeart/2005/8/layout/hierarchy2"/>
    <dgm:cxn modelId="{3E370921-720E-44BD-8F05-CD89E3D3279B}" type="presParOf" srcId="{C12E9C2E-F378-400E-A9C8-1DAE570125D7}" destId="{E0E83609-097B-4EE4-A1E4-751F787A775A}" srcOrd="0" destOrd="0" presId="urn:microsoft.com/office/officeart/2005/8/layout/hierarchy2"/>
    <dgm:cxn modelId="{0DAA481B-62A2-4B87-A08B-891C04FB4765}" type="presParOf" srcId="{E0E83609-097B-4EE4-A1E4-751F787A775A}" destId="{1388DFD6-3E37-4306-AEA5-3EB395848E67}" srcOrd="0" destOrd="0" presId="urn:microsoft.com/office/officeart/2005/8/layout/hierarchy2"/>
    <dgm:cxn modelId="{8F6E0F4D-8E6B-4CF8-BE89-4BC479A722E5}" type="presParOf" srcId="{C12E9C2E-F378-400E-A9C8-1DAE570125D7}" destId="{F6EF1C3F-15A6-46A7-B9FE-EEC400BB6C2A}" srcOrd="1" destOrd="0" presId="urn:microsoft.com/office/officeart/2005/8/layout/hierarchy2"/>
    <dgm:cxn modelId="{57AB663B-594A-40A1-8016-27BEAFC3640C}" type="presParOf" srcId="{F6EF1C3F-15A6-46A7-B9FE-EEC400BB6C2A}" destId="{91872378-8F78-4BEC-81BD-DE5E506069AF}" srcOrd="0" destOrd="0" presId="urn:microsoft.com/office/officeart/2005/8/layout/hierarchy2"/>
    <dgm:cxn modelId="{A2E5AF4E-5159-47CB-B180-C9791732A8AE}" type="presParOf" srcId="{F6EF1C3F-15A6-46A7-B9FE-EEC400BB6C2A}" destId="{DFA6FF7B-88ED-4E7C-980C-57DBF0E9AB50}" srcOrd="1" destOrd="0" presId="urn:microsoft.com/office/officeart/2005/8/layout/hierarchy2"/>
    <dgm:cxn modelId="{104B95EC-B334-49E4-8951-D44AB666A492}" type="presParOf" srcId="{C12E9C2E-F378-400E-A9C8-1DAE570125D7}" destId="{F957536D-6DEC-4CCF-93AC-2604D0EFA36C}" srcOrd="2" destOrd="0" presId="urn:microsoft.com/office/officeart/2005/8/layout/hierarchy2"/>
    <dgm:cxn modelId="{FD13AA89-766B-40B1-A5BA-3F8C713B0B43}" type="presParOf" srcId="{F957536D-6DEC-4CCF-93AC-2604D0EFA36C}" destId="{DC96B53E-6AA8-4200-AEB5-CF4E02CC6B21}" srcOrd="0" destOrd="0" presId="urn:microsoft.com/office/officeart/2005/8/layout/hierarchy2"/>
    <dgm:cxn modelId="{17E4ECAC-F002-416A-9366-841E400B5AC0}" type="presParOf" srcId="{C12E9C2E-F378-400E-A9C8-1DAE570125D7}" destId="{7465D9B1-1297-4C61-8068-98B2F86E0185}" srcOrd="3" destOrd="0" presId="urn:microsoft.com/office/officeart/2005/8/layout/hierarchy2"/>
    <dgm:cxn modelId="{F0CD5BC3-E91C-4BF2-BF6D-489442AACCC6}" type="presParOf" srcId="{7465D9B1-1297-4C61-8068-98B2F86E0185}" destId="{320E830D-E624-400D-AB77-1BF4AFD180A9}" srcOrd="0" destOrd="0" presId="urn:microsoft.com/office/officeart/2005/8/layout/hierarchy2"/>
    <dgm:cxn modelId="{E493F64C-1EB7-4353-867D-C3FE1A0F4D76}" type="presParOf" srcId="{7465D9B1-1297-4C61-8068-98B2F86E0185}" destId="{90120E25-648C-4F90-BAA6-4118D4F27E55}" srcOrd="1" destOrd="0" presId="urn:microsoft.com/office/officeart/2005/8/layout/hierarchy2"/>
    <dgm:cxn modelId="{7CA25269-5D1F-410F-94D7-C0853E520B42}" type="presParOf" srcId="{C12E9C2E-F378-400E-A9C8-1DAE570125D7}" destId="{D4942115-9C2C-400D-991F-B2AA1AD39C1E}" srcOrd="4" destOrd="0" presId="urn:microsoft.com/office/officeart/2005/8/layout/hierarchy2"/>
    <dgm:cxn modelId="{6FC3AD70-5CE4-46DE-BD42-FEB2CD12D072}" type="presParOf" srcId="{D4942115-9C2C-400D-991F-B2AA1AD39C1E}" destId="{DF18A013-415F-4FD9-90F9-3AE1504ACA4E}" srcOrd="0" destOrd="0" presId="urn:microsoft.com/office/officeart/2005/8/layout/hierarchy2"/>
    <dgm:cxn modelId="{09BD95C4-4469-4631-955C-733F4015F7C6}" type="presParOf" srcId="{C12E9C2E-F378-400E-A9C8-1DAE570125D7}" destId="{8474F365-FF5E-4C3B-B52C-0E654A6A7F0C}" srcOrd="5" destOrd="0" presId="urn:microsoft.com/office/officeart/2005/8/layout/hierarchy2"/>
    <dgm:cxn modelId="{4E5FD783-7499-4E76-AE36-7831516AA21C}" type="presParOf" srcId="{8474F365-FF5E-4C3B-B52C-0E654A6A7F0C}" destId="{2A6AD46C-EDA3-472B-BC88-A6183D707EA9}" srcOrd="0" destOrd="0" presId="urn:microsoft.com/office/officeart/2005/8/layout/hierarchy2"/>
    <dgm:cxn modelId="{AAFEC327-AF1C-423E-83DD-3CECC18B304E}" type="presParOf" srcId="{8474F365-FF5E-4C3B-B52C-0E654A6A7F0C}" destId="{376AE026-145C-42B5-B945-F0248315B77E}" srcOrd="1" destOrd="0" presId="urn:microsoft.com/office/officeart/2005/8/layout/hierarchy2"/>
    <dgm:cxn modelId="{95EB1717-7131-4C50-B6D6-8AA7FEFCFAB3}" type="presParOf" srcId="{3367C56A-019D-427A-B4D2-D2C8501B43B6}" destId="{D413355F-602C-43FB-852C-34897EB9A49A}" srcOrd="2" destOrd="0" presId="urn:microsoft.com/office/officeart/2005/8/layout/hierarchy2"/>
    <dgm:cxn modelId="{CC071AFB-855E-4EA0-9BAC-5F47ED8954B1}" type="presParOf" srcId="{D413355F-602C-43FB-852C-34897EB9A49A}" destId="{DB76B3CF-35A0-4F13-9CF4-CF20F7A5B17E}" srcOrd="0" destOrd="0" presId="urn:microsoft.com/office/officeart/2005/8/layout/hierarchy2"/>
    <dgm:cxn modelId="{22DA68C6-0945-4655-A90D-239374F21921}" type="presParOf" srcId="{3367C56A-019D-427A-B4D2-D2C8501B43B6}" destId="{89DEDD8C-75FB-44FD-AB9B-22A647845E76}" srcOrd="3" destOrd="0" presId="urn:microsoft.com/office/officeart/2005/8/layout/hierarchy2"/>
    <dgm:cxn modelId="{73131109-7618-4ADB-81EF-AE0596593E3D}" type="presParOf" srcId="{89DEDD8C-75FB-44FD-AB9B-22A647845E76}" destId="{8A6FCBDA-E6C0-41A7-BED6-680CB845E821}" srcOrd="0" destOrd="0" presId="urn:microsoft.com/office/officeart/2005/8/layout/hierarchy2"/>
    <dgm:cxn modelId="{FCA30241-58C3-4ABE-B1FE-5735807F7563}" type="presParOf" srcId="{89DEDD8C-75FB-44FD-AB9B-22A647845E76}" destId="{1C252510-CACF-45B5-B99C-1F307B75AE3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15D1CE-F8F3-4F4E-B61D-FCE9D1896F1F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5640A9D-30EE-4E6C-8B59-AF4EFC6125A8}">
      <dgm:prSet phldrT="[Metin]"/>
      <dgm:spPr>
        <a:solidFill>
          <a:srgbClr val="1DC350"/>
        </a:solidFill>
      </dgm:spPr>
      <dgm:t>
        <a:bodyPr/>
        <a:lstStyle/>
        <a:p>
          <a:r>
            <a:rPr lang="tr-TR" dirty="0" smtClean="0"/>
            <a:t>DOĞRU SU YALITIMININ </a:t>
          </a:r>
        </a:p>
        <a:p>
          <a:r>
            <a:rPr lang="tr-TR" dirty="0" smtClean="0"/>
            <a:t>BİLEŞENLERİ</a:t>
          </a:r>
          <a:endParaRPr lang="tr-TR" dirty="0"/>
        </a:p>
      </dgm:t>
    </dgm:pt>
    <dgm:pt modelId="{0B7ADD01-9FAC-4CBF-8874-1E273D0CD747}" type="parTrans" cxnId="{F4D4A03D-F0E5-4CC9-8E5D-4C0D8A0DFEC3}">
      <dgm:prSet/>
      <dgm:spPr/>
      <dgm:t>
        <a:bodyPr/>
        <a:lstStyle/>
        <a:p>
          <a:endParaRPr lang="tr-TR"/>
        </a:p>
      </dgm:t>
    </dgm:pt>
    <dgm:pt modelId="{27E0B38C-3FB2-4A5D-A532-E7541351718F}" type="sibTrans" cxnId="{F4D4A03D-F0E5-4CC9-8E5D-4C0D8A0DFEC3}">
      <dgm:prSet/>
      <dgm:spPr/>
      <dgm:t>
        <a:bodyPr/>
        <a:lstStyle/>
        <a:p>
          <a:endParaRPr lang="tr-TR"/>
        </a:p>
      </dgm:t>
    </dgm:pt>
    <dgm:pt modelId="{B0DF27D2-D465-4C2D-A716-E6031430AB28}">
      <dgm:prSet phldrT="[Metin]"/>
      <dgm:spPr/>
      <dgm:t>
        <a:bodyPr/>
        <a:lstStyle/>
        <a:p>
          <a:r>
            <a:rPr lang="tr-TR" dirty="0" smtClean="0"/>
            <a:t>II-HANGİ SU VE İKLİM ETKİLERİNE MARUZ</a:t>
          </a:r>
          <a:endParaRPr lang="tr-TR" dirty="0"/>
        </a:p>
      </dgm:t>
    </dgm:pt>
    <dgm:pt modelId="{75A1EDB1-3438-4569-A350-BA2629EEB6F0}" type="parTrans" cxnId="{F5D35138-C654-428D-A21E-EB0B0CDEDB71}">
      <dgm:prSet/>
      <dgm:spPr/>
      <dgm:t>
        <a:bodyPr/>
        <a:lstStyle/>
        <a:p>
          <a:endParaRPr lang="tr-TR"/>
        </a:p>
      </dgm:t>
    </dgm:pt>
    <dgm:pt modelId="{5C300177-2200-4409-A62F-A82CF5ADC978}" type="sibTrans" cxnId="{F5D35138-C654-428D-A21E-EB0B0CDEDB71}">
      <dgm:prSet/>
      <dgm:spPr/>
      <dgm:t>
        <a:bodyPr/>
        <a:lstStyle/>
        <a:p>
          <a:endParaRPr lang="tr-TR"/>
        </a:p>
      </dgm:t>
    </dgm:pt>
    <dgm:pt modelId="{34664269-2171-4E84-B2F7-1C280CD6293A}">
      <dgm:prSet phldrT="[Metin]"/>
      <dgm:spPr/>
      <dgm:t>
        <a:bodyPr/>
        <a:lstStyle/>
        <a:p>
          <a:r>
            <a:rPr lang="tr-TR" dirty="0" smtClean="0"/>
            <a:t>III-NASIL BİR TASARIM</a:t>
          </a:r>
          <a:endParaRPr lang="tr-TR" dirty="0"/>
        </a:p>
      </dgm:t>
    </dgm:pt>
    <dgm:pt modelId="{D2450519-6A14-418A-A286-5415E3E62482}" type="parTrans" cxnId="{ED621AF2-02AC-4F17-8BF5-6A7EB95610C6}">
      <dgm:prSet/>
      <dgm:spPr/>
      <dgm:t>
        <a:bodyPr/>
        <a:lstStyle/>
        <a:p>
          <a:endParaRPr lang="tr-TR"/>
        </a:p>
      </dgm:t>
    </dgm:pt>
    <dgm:pt modelId="{406CC95B-6F44-4C30-A915-F7C254ED91F9}" type="sibTrans" cxnId="{ED621AF2-02AC-4F17-8BF5-6A7EB95610C6}">
      <dgm:prSet/>
      <dgm:spPr/>
      <dgm:t>
        <a:bodyPr/>
        <a:lstStyle/>
        <a:p>
          <a:endParaRPr lang="tr-TR"/>
        </a:p>
      </dgm:t>
    </dgm:pt>
    <dgm:pt modelId="{DB56A9BE-7488-4652-B93A-23E24543DD7B}">
      <dgm:prSet phldrT="[Metin]"/>
      <dgm:spPr/>
      <dgm:t>
        <a:bodyPr/>
        <a:lstStyle/>
        <a:p>
          <a:r>
            <a:rPr lang="tr-TR" dirty="0" smtClean="0"/>
            <a:t>IV.HANGİ PERFORMANS ÖZELLİKLERİNE SAHİP MALZEME</a:t>
          </a:r>
          <a:endParaRPr lang="tr-TR" dirty="0"/>
        </a:p>
      </dgm:t>
    </dgm:pt>
    <dgm:pt modelId="{5EF865F8-46FF-477F-9506-01DB1BE398D5}" type="parTrans" cxnId="{33C3A846-9CB2-41FC-A4D4-EEF57F2A16EC}">
      <dgm:prSet/>
      <dgm:spPr/>
      <dgm:t>
        <a:bodyPr/>
        <a:lstStyle/>
        <a:p>
          <a:endParaRPr lang="tr-TR"/>
        </a:p>
      </dgm:t>
    </dgm:pt>
    <dgm:pt modelId="{F801A7BB-3339-4D8C-8F45-3D5AB051642E}" type="sibTrans" cxnId="{33C3A846-9CB2-41FC-A4D4-EEF57F2A16EC}">
      <dgm:prSet/>
      <dgm:spPr/>
      <dgm:t>
        <a:bodyPr/>
        <a:lstStyle/>
        <a:p>
          <a:endParaRPr lang="tr-TR"/>
        </a:p>
      </dgm:t>
    </dgm:pt>
    <dgm:pt modelId="{43C45363-7C47-4E7C-B878-F5F8CF321F55}">
      <dgm:prSet phldrT="[Metin]"/>
      <dgm:spPr/>
      <dgm:t>
        <a:bodyPr/>
        <a:lstStyle/>
        <a:p>
          <a:r>
            <a:rPr lang="tr-TR" dirty="0" smtClean="0"/>
            <a:t>I-YAPININ HANGİ BÖLÜMLERİNDE</a:t>
          </a:r>
          <a:endParaRPr lang="tr-TR" dirty="0"/>
        </a:p>
      </dgm:t>
    </dgm:pt>
    <dgm:pt modelId="{A5DDD0AF-B1EB-49D8-89F5-102D122A9A21}" type="parTrans" cxnId="{F75C9F6D-949F-4B95-BF3B-F41EA00F9B0F}">
      <dgm:prSet/>
      <dgm:spPr/>
      <dgm:t>
        <a:bodyPr/>
        <a:lstStyle/>
        <a:p>
          <a:endParaRPr lang="tr-TR"/>
        </a:p>
      </dgm:t>
    </dgm:pt>
    <dgm:pt modelId="{1A96637E-8BF2-49E5-84A7-F10A1AF14D33}" type="sibTrans" cxnId="{F75C9F6D-949F-4B95-BF3B-F41EA00F9B0F}">
      <dgm:prSet/>
      <dgm:spPr/>
      <dgm:t>
        <a:bodyPr/>
        <a:lstStyle/>
        <a:p>
          <a:endParaRPr lang="tr-TR"/>
        </a:p>
      </dgm:t>
    </dgm:pt>
    <dgm:pt modelId="{16F70667-A13C-4FD6-BDF7-66302433BDFF}">
      <dgm:prSet/>
      <dgm:spPr>
        <a:solidFill>
          <a:srgbClr val="FF0000"/>
        </a:solidFill>
      </dgm:spPr>
      <dgm:t>
        <a:bodyPr/>
        <a:lstStyle/>
        <a:p>
          <a:r>
            <a:rPr lang="tr-TR" dirty="0" smtClean="0"/>
            <a:t>V. SU ETKİSİ, </a:t>
          </a:r>
          <a:r>
            <a:rPr lang="tr-TR" dirty="0" err="1" smtClean="0"/>
            <a:t>TASARIM,ve</a:t>
          </a:r>
          <a:r>
            <a:rPr lang="tr-TR" dirty="0" smtClean="0"/>
            <a:t> MALZEME SEÇİMİ UYUMLU MU?</a:t>
          </a:r>
        </a:p>
        <a:p>
          <a:r>
            <a:rPr lang="tr-TR" dirty="0" smtClean="0"/>
            <a:t>UYGULAMA DOĞRU  YAPILMIŞ MI?</a:t>
          </a:r>
          <a:endParaRPr lang="tr-TR" dirty="0"/>
        </a:p>
      </dgm:t>
    </dgm:pt>
    <dgm:pt modelId="{A8829C8F-95F8-4253-A3D7-3C30FD704B56}" type="parTrans" cxnId="{F09EAB53-BC2D-40C2-B231-A30F997FC8AB}">
      <dgm:prSet/>
      <dgm:spPr/>
      <dgm:t>
        <a:bodyPr/>
        <a:lstStyle/>
        <a:p>
          <a:endParaRPr lang="tr-TR"/>
        </a:p>
      </dgm:t>
    </dgm:pt>
    <dgm:pt modelId="{F8E7A83A-7801-4794-B68F-D55ACFB7504A}" type="sibTrans" cxnId="{F09EAB53-BC2D-40C2-B231-A30F997FC8AB}">
      <dgm:prSet/>
      <dgm:spPr/>
      <dgm:t>
        <a:bodyPr/>
        <a:lstStyle/>
        <a:p>
          <a:endParaRPr lang="tr-TR"/>
        </a:p>
      </dgm:t>
    </dgm:pt>
    <dgm:pt modelId="{FBD8EA10-32D8-4E6D-8C28-DDA6D0DAB9BD}" type="pres">
      <dgm:prSet presAssocID="{A515D1CE-F8F3-4F4E-B61D-FCE9D1896F1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00B54E6-8431-46A2-A397-3200074B7AD7}" type="pres">
      <dgm:prSet presAssocID="{F5640A9D-30EE-4E6C-8B59-AF4EFC6125A8}" presName="centerShape" presStyleLbl="node0" presStyleIdx="0" presStyleCnt="1"/>
      <dgm:spPr/>
      <dgm:t>
        <a:bodyPr/>
        <a:lstStyle/>
        <a:p>
          <a:endParaRPr lang="tr-TR"/>
        </a:p>
      </dgm:t>
    </dgm:pt>
    <dgm:pt modelId="{6269D985-8200-4C75-9468-F87A11ADB734}" type="pres">
      <dgm:prSet presAssocID="{B0DF27D2-D465-4C2D-A716-E6031430AB28}" presName="node" presStyleLbl="node1" presStyleIdx="0" presStyleCnt="5" custRadScaleRad="100161" custRadScaleInc="-503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6A97534-F04C-478F-928D-94B1A63ACE23}" type="pres">
      <dgm:prSet presAssocID="{B0DF27D2-D465-4C2D-A716-E6031430AB28}" presName="dummy" presStyleCnt="0"/>
      <dgm:spPr/>
    </dgm:pt>
    <dgm:pt modelId="{C84EEBE5-9131-4272-A15A-03CADF217589}" type="pres">
      <dgm:prSet presAssocID="{5C300177-2200-4409-A62F-A82CF5ADC978}" presName="sibTrans" presStyleLbl="sibTrans2D1" presStyleIdx="0" presStyleCnt="5"/>
      <dgm:spPr/>
      <dgm:t>
        <a:bodyPr/>
        <a:lstStyle/>
        <a:p>
          <a:endParaRPr lang="tr-TR"/>
        </a:p>
      </dgm:t>
    </dgm:pt>
    <dgm:pt modelId="{49DC757A-0144-4A6E-9017-B6B70E886F9D}" type="pres">
      <dgm:prSet presAssocID="{34664269-2171-4E84-B2F7-1C280CD6293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E3F048-480C-4274-A32D-AD0A7730E0F9}" type="pres">
      <dgm:prSet presAssocID="{34664269-2171-4E84-B2F7-1C280CD6293A}" presName="dummy" presStyleCnt="0"/>
      <dgm:spPr/>
    </dgm:pt>
    <dgm:pt modelId="{36D56E17-57FF-4B78-9971-A268D1FF9486}" type="pres">
      <dgm:prSet presAssocID="{406CC95B-6F44-4C30-A915-F7C254ED91F9}" presName="sibTrans" presStyleLbl="sibTrans2D1" presStyleIdx="1" presStyleCnt="5"/>
      <dgm:spPr/>
      <dgm:t>
        <a:bodyPr/>
        <a:lstStyle/>
        <a:p>
          <a:endParaRPr lang="tr-TR"/>
        </a:p>
      </dgm:t>
    </dgm:pt>
    <dgm:pt modelId="{6BED97D0-7B80-4445-B960-13DEAD9BB0C2}" type="pres">
      <dgm:prSet presAssocID="{DB56A9BE-7488-4652-B93A-23E24543DD7B}" presName="node" presStyleLbl="node1" presStyleIdx="2" presStyleCnt="5" custRadScaleRad="100372" custRadScaleInc="502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1E3188F-3ABF-4BF4-B033-E5DD2900C2CE}" type="pres">
      <dgm:prSet presAssocID="{DB56A9BE-7488-4652-B93A-23E24543DD7B}" presName="dummy" presStyleCnt="0"/>
      <dgm:spPr/>
    </dgm:pt>
    <dgm:pt modelId="{D0109EC0-AD5B-4391-BA51-80EB10EAD1A4}" type="pres">
      <dgm:prSet presAssocID="{F801A7BB-3339-4D8C-8F45-3D5AB051642E}" presName="sibTrans" presStyleLbl="sibTrans2D1" presStyleIdx="2" presStyleCnt="5" custLinFactNeighborX="-6669" custLinFactNeighborY="-65"/>
      <dgm:spPr/>
      <dgm:t>
        <a:bodyPr/>
        <a:lstStyle/>
        <a:p>
          <a:endParaRPr lang="tr-TR"/>
        </a:p>
      </dgm:t>
    </dgm:pt>
    <dgm:pt modelId="{B23AAADB-B9EF-46A5-AA3A-80157C4568CC}" type="pres">
      <dgm:prSet presAssocID="{16F70667-A13C-4FD6-BDF7-66302433BDF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A448AC-4EF3-4C08-AA0E-DD5F235B5BAA}" type="pres">
      <dgm:prSet presAssocID="{16F70667-A13C-4FD6-BDF7-66302433BDFF}" presName="dummy" presStyleCnt="0"/>
      <dgm:spPr/>
    </dgm:pt>
    <dgm:pt modelId="{915123D0-89AB-44EF-9511-08F9CA04AD2F}" type="pres">
      <dgm:prSet presAssocID="{F8E7A83A-7801-4794-B68F-D55ACFB7504A}" presName="sibTrans" presStyleLbl="sibTrans2D1" presStyleIdx="3" presStyleCnt="5" custLinFactNeighborX="-7767" custLinFactNeighborY="49"/>
      <dgm:spPr/>
      <dgm:t>
        <a:bodyPr/>
        <a:lstStyle/>
        <a:p>
          <a:endParaRPr lang="tr-TR"/>
        </a:p>
      </dgm:t>
    </dgm:pt>
    <dgm:pt modelId="{7D8D38E8-0A95-4640-97A0-4C813B2F2E97}" type="pres">
      <dgm:prSet presAssocID="{43C45363-7C47-4E7C-B878-F5F8CF321F5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7CF693C-F78A-41A2-B699-4E0BCDB32372}" type="pres">
      <dgm:prSet presAssocID="{43C45363-7C47-4E7C-B878-F5F8CF321F55}" presName="dummy" presStyleCnt="0"/>
      <dgm:spPr/>
    </dgm:pt>
    <dgm:pt modelId="{EC1C20FA-C8A4-4798-A42F-3F21333304BD}" type="pres">
      <dgm:prSet presAssocID="{1A96637E-8BF2-49E5-84A7-F10A1AF14D33}" presName="sibTrans" presStyleLbl="sibTrans2D1" presStyleIdx="4" presStyleCnt="5"/>
      <dgm:spPr/>
      <dgm:t>
        <a:bodyPr/>
        <a:lstStyle/>
        <a:p>
          <a:endParaRPr lang="tr-TR"/>
        </a:p>
      </dgm:t>
    </dgm:pt>
  </dgm:ptLst>
  <dgm:cxnLst>
    <dgm:cxn modelId="{F09EAB53-BC2D-40C2-B231-A30F997FC8AB}" srcId="{F5640A9D-30EE-4E6C-8B59-AF4EFC6125A8}" destId="{16F70667-A13C-4FD6-BDF7-66302433BDFF}" srcOrd="3" destOrd="0" parTransId="{A8829C8F-95F8-4253-A3D7-3C30FD704B56}" sibTransId="{F8E7A83A-7801-4794-B68F-D55ACFB7504A}"/>
    <dgm:cxn modelId="{00A3E81E-CCC0-4CD8-8BE5-D71735D4936F}" type="presOf" srcId="{1A96637E-8BF2-49E5-84A7-F10A1AF14D33}" destId="{EC1C20FA-C8A4-4798-A42F-3F21333304BD}" srcOrd="0" destOrd="0" presId="urn:microsoft.com/office/officeart/2005/8/layout/radial6"/>
    <dgm:cxn modelId="{5B0DB560-54CA-424B-A3CE-94201EF7F851}" type="presOf" srcId="{F8E7A83A-7801-4794-B68F-D55ACFB7504A}" destId="{915123D0-89AB-44EF-9511-08F9CA04AD2F}" srcOrd="0" destOrd="0" presId="urn:microsoft.com/office/officeart/2005/8/layout/radial6"/>
    <dgm:cxn modelId="{16A6EDF8-264D-48A1-B4F7-BF8F027B1289}" type="presOf" srcId="{43C45363-7C47-4E7C-B878-F5F8CF321F55}" destId="{7D8D38E8-0A95-4640-97A0-4C813B2F2E97}" srcOrd="0" destOrd="0" presId="urn:microsoft.com/office/officeart/2005/8/layout/radial6"/>
    <dgm:cxn modelId="{F4D4A03D-F0E5-4CC9-8E5D-4C0D8A0DFEC3}" srcId="{A515D1CE-F8F3-4F4E-B61D-FCE9D1896F1F}" destId="{F5640A9D-30EE-4E6C-8B59-AF4EFC6125A8}" srcOrd="0" destOrd="0" parTransId="{0B7ADD01-9FAC-4CBF-8874-1E273D0CD747}" sibTransId="{27E0B38C-3FB2-4A5D-A532-E7541351718F}"/>
    <dgm:cxn modelId="{36EAD7C7-D39A-45A3-8C88-8B4086AD942C}" type="presOf" srcId="{F5640A9D-30EE-4E6C-8B59-AF4EFC6125A8}" destId="{000B54E6-8431-46A2-A397-3200074B7AD7}" srcOrd="0" destOrd="0" presId="urn:microsoft.com/office/officeart/2005/8/layout/radial6"/>
    <dgm:cxn modelId="{ED621AF2-02AC-4F17-8BF5-6A7EB95610C6}" srcId="{F5640A9D-30EE-4E6C-8B59-AF4EFC6125A8}" destId="{34664269-2171-4E84-B2F7-1C280CD6293A}" srcOrd="1" destOrd="0" parTransId="{D2450519-6A14-418A-A286-5415E3E62482}" sibTransId="{406CC95B-6F44-4C30-A915-F7C254ED91F9}"/>
    <dgm:cxn modelId="{33C3A846-9CB2-41FC-A4D4-EEF57F2A16EC}" srcId="{F5640A9D-30EE-4E6C-8B59-AF4EFC6125A8}" destId="{DB56A9BE-7488-4652-B93A-23E24543DD7B}" srcOrd="2" destOrd="0" parTransId="{5EF865F8-46FF-477F-9506-01DB1BE398D5}" sibTransId="{F801A7BB-3339-4D8C-8F45-3D5AB051642E}"/>
    <dgm:cxn modelId="{F9BFA8FF-6D71-493E-98CD-6B78F5ADBE5A}" type="presOf" srcId="{406CC95B-6F44-4C30-A915-F7C254ED91F9}" destId="{36D56E17-57FF-4B78-9971-A268D1FF9486}" srcOrd="0" destOrd="0" presId="urn:microsoft.com/office/officeart/2005/8/layout/radial6"/>
    <dgm:cxn modelId="{D65DDDD8-F43E-4D40-990A-8A8072963977}" type="presOf" srcId="{F801A7BB-3339-4D8C-8F45-3D5AB051642E}" destId="{D0109EC0-AD5B-4391-BA51-80EB10EAD1A4}" srcOrd="0" destOrd="0" presId="urn:microsoft.com/office/officeart/2005/8/layout/radial6"/>
    <dgm:cxn modelId="{F5D35138-C654-428D-A21E-EB0B0CDEDB71}" srcId="{F5640A9D-30EE-4E6C-8B59-AF4EFC6125A8}" destId="{B0DF27D2-D465-4C2D-A716-E6031430AB28}" srcOrd="0" destOrd="0" parTransId="{75A1EDB1-3438-4569-A350-BA2629EEB6F0}" sibTransId="{5C300177-2200-4409-A62F-A82CF5ADC978}"/>
    <dgm:cxn modelId="{7586B034-AD03-4924-999D-3531A9F78BB0}" type="presOf" srcId="{16F70667-A13C-4FD6-BDF7-66302433BDFF}" destId="{B23AAADB-B9EF-46A5-AA3A-80157C4568CC}" srcOrd="0" destOrd="0" presId="urn:microsoft.com/office/officeart/2005/8/layout/radial6"/>
    <dgm:cxn modelId="{F75C9F6D-949F-4B95-BF3B-F41EA00F9B0F}" srcId="{F5640A9D-30EE-4E6C-8B59-AF4EFC6125A8}" destId="{43C45363-7C47-4E7C-B878-F5F8CF321F55}" srcOrd="4" destOrd="0" parTransId="{A5DDD0AF-B1EB-49D8-89F5-102D122A9A21}" sibTransId="{1A96637E-8BF2-49E5-84A7-F10A1AF14D33}"/>
    <dgm:cxn modelId="{FB40166C-1B39-4031-A3F8-1947E58DAC0F}" type="presOf" srcId="{A515D1CE-F8F3-4F4E-B61D-FCE9D1896F1F}" destId="{FBD8EA10-32D8-4E6D-8C28-DDA6D0DAB9BD}" srcOrd="0" destOrd="0" presId="urn:microsoft.com/office/officeart/2005/8/layout/radial6"/>
    <dgm:cxn modelId="{C8CEABCD-7D5B-4C09-B539-7CCD748AF3F5}" type="presOf" srcId="{B0DF27D2-D465-4C2D-A716-E6031430AB28}" destId="{6269D985-8200-4C75-9468-F87A11ADB734}" srcOrd="0" destOrd="0" presId="urn:microsoft.com/office/officeart/2005/8/layout/radial6"/>
    <dgm:cxn modelId="{A5A618B9-D5BB-49DD-8A92-7F8FAAC50DE5}" type="presOf" srcId="{34664269-2171-4E84-B2F7-1C280CD6293A}" destId="{49DC757A-0144-4A6E-9017-B6B70E886F9D}" srcOrd="0" destOrd="0" presId="urn:microsoft.com/office/officeart/2005/8/layout/radial6"/>
    <dgm:cxn modelId="{1FE7ADE3-C1F2-498C-8A5E-6F0EB5C2ABFF}" type="presOf" srcId="{5C300177-2200-4409-A62F-A82CF5ADC978}" destId="{C84EEBE5-9131-4272-A15A-03CADF217589}" srcOrd="0" destOrd="0" presId="urn:microsoft.com/office/officeart/2005/8/layout/radial6"/>
    <dgm:cxn modelId="{EAD11D3D-55F5-4A83-AFDB-2EB5AFA76ED9}" type="presOf" srcId="{DB56A9BE-7488-4652-B93A-23E24543DD7B}" destId="{6BED97D0-7B80-4445-B960-13DEAD9BB0C2}" srcOrd="0" destOrd="0" presId="urn:microsoft.com/office/officeart/2005/8/layout/radial6"/>
    <dgm:cxn modelId="{5BABD18F-EA13-4CF9-A751-EA6E8321A460}" type="presParOf" srcId="{FBD8EA10-32D8-4E6D-8C28-DDA6D0DAB9BD}" destId="{000B54E6-8431-46A2-A397-3200074B7AD7}" srcOrd="0" destOrd="0" presId="urn:microsoft.com/office/officeart/2005/8/layout/radial6"/>
    <dgm:cxn modelId="{64FAB200-B39C-4059-A50D-14F199B1E9D9}" type="presParOf" srcId="{FBD8EA10-32D8-4E6D-8C28-DDA6D0DAB9BD}" destId="{6269D985-8200-4C75-9468-F87A11ADB734}" srcOrd="1" destOrd="0" presId="urn:microsoft.com/office/officeart/2005/8/layout/radial6"/>
    <dgm:cxn modelId="{E90D8AE1-7010-435A-85DD-77CEF34DDB38}" type="presParOf" srcId="{FBD8EA10-32D8-4E6D-8C28-DDA6D0DAB9BD}" destId="{46A97534-F04C-478F-928D-94B1A63ACE23}" srcOrd="2" destOrd="0" presId="urn:microsoft.com/office/officeart/2005/8/layout/radial6"/>
    <dgm:cxn modelId="{5D69B04E-F323-48BB-B401-D17A63F50ACD}" type="presParOf" srcId="{FBD8EA10-32D8-4E6D-8C28-DDA6D0DAB9BD}" destId="{C84EEBE5-9131-4272-A15A-03CADF217589}" srcOrd="3" destOrd="0" presId="urn:microsoft.com/office/officeart/2005/8/layout/radial6"/>
    <dgm:cxn modelId="{CD50508C-57E5-416D-9639-1CA638B31A0A}" type="presParOf" srcId="{FBD8EA10-32D8-4E6D-8C28-DDA6D0DAB9BD}" destId="{49DC757A-0144-4A6E-9017-B6B70E886F9D}" srcOrd="4" destOrd="0" presId="urn:microsoft.com/office/officeart/2005/8/layout/radial6"/>
    <dgm:cxn modelId="{F25C6EB2-7EB2-4097-BFC0-0AD951779DFD}" type="presParOf" srcId="{FBD8EA10-32D8-4E6D-8C28-DDA6D0DAB9BD}" destId="{2FE3F048-480C-4274-A32D-AD0A7730E0F9}" srcOrd="5" destOrd="0" presId="urn:microsoft.com/office/officeart/2005/8/layout/radial6"/>
    <dgm:cxn modelId="{2CEBEBB5-5055-4657-B852-F4500837DB31}" type="presParOf" srcId="{FBD8EA10-32D8-4E6D-8C28-DDA6D0DAB9BD}" destId="{36D56E17-57FF-4B78-9971-A268D1FF9486}" srcOrd="6" destOrd="0" presId="urn:microsoft.com/office/officeart/2005/8/layout/radial6"/>
    <dgm:cxn modelId="{D35D140B-DA47-4189-9A3E-C59D164E5811}" type="presParOf" srcId="{FBD8EA10-32D8-4E6D-8C28-DDA6D0DAB9BD}" destId="{6BED97D0-7B80-4445-B960-13DEAD9BB0C2}" srcOrd="7" destOrd="0" presId="urn:microsoft.com/office/officeart/2005/8/layout/radial6"/>
    <dgm:cxn modelId="{893C3C9B-3532-400D-A7C6-9E94AAB4564B}" type="presParOf" srcId="{FBD8EA10-32D8-4E6D-8C28-DDA6D0DAB9BD}" destId="{41E3188F-3ABF-4BF4-B033-E5DD2900C2CE}" srcOrd="8" destOrd="0" presId="urn:microsoft.com/office/officeart/2005/8/layout/radial6"/>
    <dgm:cxn modelId="{6F8D6733-797B-4E9D-BAB5-82813CA8CEDB}" type="presParOf" srcId="{FBD8EA10-32D8-4E6D-8C28-DDA6D0DAB9BD}" destId="{D0109EC0-AD5B-4391-BA51-80EB10EAD1A4}" srcOrd="9" destOrd="0" presId="urn:microsoft.com/office/officeart/2005/8/layout/radial6"/>
    <dgm:cxn modelId="{C380D969-A46C-4B1A-AFC5-0B0267BBDC88}" type="presParOf" srcId="{FBD8EA10-32D8-4E6D-8C28-DDA6D0DAB9BD}" destId="{B23AAADB-B9EF-46A5-AA3A-80157C4568CC}" srcOrd="10" destOrd="0" presId="urn:microsoft.com/office/officeart/2005/8/layout/radial6"/>
    <dgm:cxn modelId="{89EDC3D3-41CC-4708-A604-396E04D759B7}" type="presParOf" srcId="{FBD8EA10-32D8-4E6D-8C28-DDA6D0DAB9BD}" destId="{25A448AC-4EF3-4C08-AA0E-DD5F235B5BAA}" srcOrd="11" destOrd="0" presId="urn:microsoft.com/office/officeart/2005/8/layout/radial6"/>
    <dgm:cxn modelId="{31BC50E7-AD3D-4670-91BC-260E2EC97A56}" type="presParOf" srcId="{FBD8EA10-32D8-4E6D-8C28-DDA6D0DAB9BD}" destId="{915123D0-89AB-44EF-9511-08F9CA04AD2F}" srcOrd="12" destOrd="0" presId="urn:microsoft.com/office/officeart/2005/8/layout/radial6"/>
    <dgm:cxn modelId="{572928E4-2348-4062-B490-E923C0E0FB7C}" type="presParOf" srcId="{FBD8EA10-32D8-4E6D-8C28-DDA6D0DAB9BD}" destId="{7D8D38E8-0A95-4640-97A0-4C813B2F2E97}" srcOrd="13" destOrd="0" presId="urn:microsoft.com/office/officeart/2005/8/layout/radial6"/>
    <dgm:cxn modelId="{7566C5AC-4B30-4995-8153-300CE101E347}" type="presParOf" srcId="{FBD8EA10-32D8-4E6D-8C28-DDA6D0DAB9BD}" destId="{27CF693C-F78A-41A2-B699-4E0BCDB32372}" srcOrd="14" destOrd="0" presId="urn:microsoft.com/office/officeart/2005/8/layout/radial6"/>
    <dgm:cxn modelId="{18D852EF-C418-410B-9A52-F667A7EA88E1}" type="presParOf" srcId="{FBD8EA10-32D8-4E6D-8C28-DDA6D0DAB9BD}" destId="{EC1C20FA-C8A4-4798-A42F-3F21333304BD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859CDB-F571-4C0B-919E-24AA8243ADF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6C1F86A-F2DB-48B2-82E7-3D671171D16A}">
      <dgm:prSet phldrT="[Metin]"/>
      <dgm:spPr/>
      <dgm:t>
        <a:bodyPr/>
        <a:lstStyle/>
        <a:p>
          <a:r>
            <a:rPr lang="tr-TR" dirty="0" smtClean="0"/>
            <a:t>Tasarımcılar</a:t>
          </a:r>
          <a:endParaRPr lang="tr-TR" dirty="0"/>
        </a:p>
      </dgm:t>
    </dgm:pt>
    <dgm:pt modelId="{052BF3BE-C7ED-4CE8-8942-980F96308134}" type="parTrans" cxnId="{FFCF193B-75A7-47EA-8141-41BAF0C50909}">
      <dgm:prSet/>
      <dgm:spPr/>
      <dgm:t>
        <a:bodyPr/>
        <a:lstStyle/>
        <a:p>
          <a:endParaRPr lang="tr-TR"/>
        </a:p>
      </dgm:t>
    </dgm:pt>
    <dgm:pt modelId="{1AC19967-8A91-498E-A832-84ADD18A5B6E}" type="sibTrans" cxnId="{FFCF193B-75A7-47EA-8141-41BAF0C50909}">
      <dgm:prSet/>
      <dgm:spPr/>
      <dgm:t>
        <a:bodyPr/>
        <a:lstStyle/>
        <a:p>
          <a:endParaRPr lang="tr-TR"/>
        </a:p>
      </dgm:t>
    </dgm:pt>
    <dgm:pt modelId="{5ACB9D91-4B63-4FCC-896F-16EDF5390C86}">
      <dgm:prSet phldrT="[Metin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r-TR" dirty="0"/>
        </a:p>
      </dgm:t>
    </dgm:pt>
    <dgm:pt modelId="{5D00B7FF-5922-44F2-92F3-EE5FCA8A85E2}" type="parTrans" cxnId="{48798762-ECD6-4CB5-B3DC-C39DEBCB7B9F}">
      <dgm:prSet/>
      <dgm:spPr/>
      <dgm:t>
        <a:bodyPr/>
        <a:lstStyle/>
        <a:p>
          <a:endParaRPr lang="tr-TR"/>
        </a:p>
      </dgm:t>
    </dgm:pt>
    <dgm:pt modelId="{4340B1CB-E3D5-43E1-80FB-1895547F0520}" type="sibTrans" cxnId="{48798762-ECD6-4CB5-B3DC-C39DEBCB7B9F}">
      <dgm:prSet/>
      <dgm:spPr/>
      <dgm:t>
        <a:bodyPr/>
        <a:lstStyle/>
        <a:p>
          <a:endParaRPr lang="tr-TR"/>
        </a:p>
      </dgm:t>
    </dgm:pt>
    <dgm:pt modelId="{A4CA425C-B1DE-431C-B92C-2153D92D389E}">
      <dgm:prSet phldrT="[Metin]"/>
      <dgm:spPr/>
      <dgm:t>
        <a:bodyPr/>
        <a:lstStyle/>
        <a:p>
          <a:r>
            <a:rPr lang="tr-TR" dirty="0" smtClean="0"/>
            <a:t>Yapı Denetiminden Sorumlu Otorite</a:t>
          </a:r>
          <a:endParaRPr lang="tr-TR" dirty="0"/>
        </a:p>
      </dgm:t>
    </dgm:pt>
    <dgm:pt modelId="{6C85B3D7-A29F-435F-A633-9FFAA3E16205}" type="parTrans" cxnId="{ADF7B9AC-6B3A-49A0-A8D1-F222A5AA4CAC}">
      <dgm:prSet/>
      <dgm:spPr/>
      <dgm:t>
        <a:bodyPr/>
        <a:lstStyle/>
        <a:p>
          <a:endParaRPr lang="tr-TR"/>
        </a:p>
      </dgm:t>
    </dgm:pt>
    <dgm:pt modelId="{617D8A58-00AA-4F0E-A2A4-AC526B951452}" type="sibTrans" cxnId="{ADF7B9AC-6B3A-49A0-A8D1-F222A5AA4CAC}">
      <dgm:prSet/>
      <dgm:spPr/>
      <dgm:t>
        <a:bodyPr/>
        <a:lstStyle/>
        <a:p>
          <a:endParaRPr lang="tr-TR"/>
        </a:p>
      </dgm:t>
    </dgm:pt>
    <dgm:pt modelId="{E37A739F-5850-46F2-BAB7-1A5BE4B28BF2}">
      <dgm:prSet phldrT="[Metin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r-TR" dirty="0"/>
        </a:p>
      </dgm:t>
    </dgm:pt>
    <dgm:pt modelId="{82C875A8-B0BB-4F78-9A93-5ED1E37FA618}" type="parTrans" cxnId="{3AE70D84-1E65-49D7-8525-784B753D307B}">
      <dgm:prSet/>
      <dgm:spPr/>
      <dgm:t>
        <a:bodyPr/>
        <a:lstStyle/>
        <a:p>
          <a:endParaRPr lang="tr-TR"/>
        </a:p>
      </dgm:t>
    </dgm:pt>
    <dgm:pt modelId="{8EE9B824-FFE0-4BED-87C9-DFE7AF2FE601}" type="sibTrans" cxnId="{3AE70D84-1E65-49D7-8525-784B753D307B}">
      <dgm:prSet/>
      <dgm:spPr/>
      <dgm:t>
        <a:bodyPr/>
        <a:lstStyle/>
        <a:p>
          <a:endParaRPr lang="tr-TR"/>
        </a:p>
      </dgm:t>
    </dgm:pt>
    <dgm:pt modelId="{21C848B9-AA41-41D7-8DEB-7978F90540E1}">
      <dgm:prSet phldrT="[Metin]"/>
      <dgm:spPr/>
      <dgm:t>
        <a:bodyPr/>
        <a:lstStyle/>
        <a:p>
          <a:r>
            <a:rPr lang="tr-TR" dirty="0" smtClean="0"/>
            <a:t>Yapı Malzemesi Üreticileri</a:t>
          </a:r>
          <a:endParaRPr lang="tr-TR" dirty="0"/>
        </a:p>
      </dgm:t>
    </dgm:pt>
    <dgm:pt modelId="{8FC12B3C-4B44-4F06-A4D5-8DC42A240653}" type="parTrans" cxnId="{D8A2D9CF-CEC0-4796-AA9A-7E197FB3D2FD}">
      <dgm:prSet/>
      <dgm:spPr/>
      <dgm:t>
        <a:bodyPr/>
        <a:lstStyle/>
        <a:p>
          <a:endParaRPr lang="tr-TR"/>
        </a:p>
      </dgm:t>
    </dgm:pt>
    <dgm:pt modelId="{9FE44436-392D-4116-B638-25797656C16C}" type="sibTrans" cxnId="{D8A2D9CF-CEC0-4796-AA9A-7E197FB3D2FD}">
      <dgm:prSet/>
      <dgm:spPr/>
      <dgm:t>
        <a:bodyPr/>
        <a:lstStyle/>
        <a:p>
          <a:endParaRPr lang="tr-TR"/>
        </a:p>
      </dgm:t>
    </dgm:pt>
    <dgm:pt modelId="{4CCC8292-E94A-4BC5-97C6-EFC13CEF0F80}">
      <dgm:prSet phldrT="[Metin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r-TR" dirty="0"/>
        </a:p>
      </dgm:t>
    </dgm:pt>
    <dgm:pt modelId="{8D01AA45-D411-4E75-81AA-A19F3C143014}" type="sibTrans" cxnId="{25B49E19-9031-4500-B9EF-3841609AD7E8}">
      <dgm:prSet/>
      <dgm:spPr/>
      <dgm:t>
        <a:bodyPr/>
        <a:lstStyle/>
        <a:p>
          <a:endParaRPr lang="tr-TR"/>
        </a:p>
      </dgm:t>
    </dgm:pt>
    <dgm:pt modelId="{1EFCDD62-5D88-4EA3-AE4B-8CA6B80240F5}" type="parTrans" cxnId="{25B49E19-9031-4500-B9EF-3841609AD7E8}">
      <dgm:prSet/>
      <dgm:spPr/>
      <dgm:t>
        <a:bodyPr/>
        <a:lstStyle/>
        <a:p>
          <a:endParaRPr lang="tr-TR"/>
        </a:p>
      </dgm:t>
    </dgm:pt>
    <dgm:pt modelId="{6A859533-F3B0-42D4-ACC6-720168781644}" type="pres">
      <dgm:prSet presAssocID="{58859CDB-F571-4C0B-919E-24AA8243ADF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E7EC87B-716B-45B7-B778-02D20748DD07}" type="pres">
      <dgm:prSet presAssocID="{58859CDB-F571-4C0B-919E-24AA8243ADF4}" presName="cycle" presStyleCnt="0"/>
      <dgm:spPr/>
    </dgm:pt>
    <dgm:pt modelId="{9AEE0EDE-63F6-40BB-9559-99FD544C951B}" type="pres">
      <dgm:prSet presAssocID="{58859CDB-F571-4C0B-919E-24AA8243ADF4}" presName="centerShape" presStyleCnt="0"/>
      <dgm:spPr/>
    </dgm:pt>
    <dgm:pt modelId="{A18E93C8-9048-482B-B4E7-1798F705CFFB}" type="pres">
      <dgm:prSet presAssocID="{58859CDB-F571-4C0B-919E-24AA8243ADF4}" presName="connSite" presStyleLbl="node1" presStyleIdx="0" presStyleCnt="4"/>
      <dgm:spPr/>
    </dgm:pt>
    <dgm:pt modelId="{DD3E0B9E-7265-44A3-8AF5-38361CDAAE30}" type="pres">
      <dgm:prSet presAssocID="{58859CDB-F571-4C0B-919E-24AA8243ADF4}" presName="visible" presStyleLbl="node1" presStyleIdx="0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76B740B-97C6-4EA6-8F7F-30F23F81AC76}" type="pres">
      <dgm:prSet presAssocID="{1EFCDD62-5D88-4EA3-AE4B-8CA6B80240F5}" presName="Name25" presStyleLbl="parChTrans1D1" presStyleIdx="0" presStyleCnt="3"/>
      <dgm:spPr/>
      <dgm:t>
        <a:bodyPr/>
        <a:lstStyle/>
        <a:p>
          <a:endParaRPr lang="tr-TR"/>
        </a:p>
      </dgm:t>
    </dgm:pt>
    <dgm:pt modelId="{7DCEA830-AB37-4613-8598-9DF9239733D0}" type="pres">
      <dgm:prSet presAssocID="{4CCC8292-E94A-4BC5-97C6-EFC13CEF0F80}" presName="node" presStyleCnt="0"/>
      <dgm:spPr/>
    </dgm:pt>
    <dgm:pt modelId="{7E8ECBA2-0E04-4FD7-91D8-A9D16781ACB3}" type="pres">
      <dgm:prSet presAssocID="{4CCC8292-E94A-4BC5-97C6-EFC13CEF0F80}" presName="parentNode" presStyleLbl="node1" presStyleIdx="1" presStyleCnt="4" custLinFactNeighborX="37763" custLinFactNeighborY="8922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F99F8F-CA07-43D5-A15E-D0DC66C841BA}" type="pres">
      <dgm:prSet presAssocID="{4CCC8292-E94A-4BC5-97C6-EFC13CEF0F80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F8BA02-359E-4CA5-9165-4878E2FEBD49}" type="pres">
      <dgm:prSet presAssocID="{5D00B7FF-5922-44F2-92F3-EE5FCA8A85E2}" presName="Name25" presStyleLbl="parChTrans1D1" presStyleIdx="1" presStyleCnt="3"/>
      <dgm:spPr/>
      <dgm:t>
        <a:bodyPr/>
        <a:lstStyle/>
        <a:p>
          <a:endParaRPr lang="tr-TR"/>
        </a:p>
      </dgm:t>
    </dgm:pt>
    <dgm:pt modelId="{E23015A9-D66C-444F-9FB5-37C286814153}" type="pres">
      <dgm:prSet presAssocID="{5ACB9D91-4B63-4FCC-896F-16EDF5390C86}" presName="node" presStyleCnt="0"/>
      <dgm:spPr/>
    </dgm:pt>
    <dgm:pt modelId="{041B4217-9FE5-4492-B31F-3D32E9B86C2A}" type="pres">
      <dgm:prSet presAssocID="{5ACB9D91-4B63-4FCC-896F-16EDF5390C86}" presName="parentNode" presStyleLbl="node1" presStyleIdx="2" presStyleCnt="4" custLinFactNeighborX="9862" custLinFactNeighborY="-92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E98F40E-E02F-43FA-B681-197AF42BE9BE}" type="pres">
      <dgm:prSet presAssocID="{5ACB9D91-4B63-4FCC-896F-16EDF5390C86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E3AE3B-0FB6-42F6-AA75-6B0A0CEA165A}" type="pres">
      <dgm:prSet presAssocID="{82C875A8-B0BB-4F78-9A93-5ED1E37FA618}" presName="Name25" presStyleLbl="parChTrans1D1" presStyleIdx="2" presStyleCnt="3"/>
      <dgm:spPr/>
      <dgm:t>
        <a:bodyPr/>
        <a:lstStyle/>
        <a:p>
          <a:endParaRPr lang="tr-TR"/>
        </a:p>
      </dgm:t>
    </dgm:pt>
    <dgm:pt modelId="{EA189487-3031-4474-B81F-26EC5CA70873}" type="pres">
      <dgm:prSet presAssocID="{E37A739F-5850-46F2-BAB7-1A5BE4B28BF2}" presName="node" presStyleCnt="0"/>
      <dgm:spPr/>
    </dgm:pt>
    <dgm:pt modelId="{62E62630-7FFF-4699-9AE5-77BA05B0B09D}" type="pres">
      <dgm:prSet presAssocID="{E37A739F-5850-46F2-BAB7-1A5BE4B28BF2}" presName="parentNode" presStyleLbl="node1" presStyleIdx="3" presStyleCnt="4" custLinFactNeighborX="42925" custLinFactNeighborY="-44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7ED996-91CB-4778-A01A-88BC1708718F}" type="pres">
      <dgm:prSet presAssocID="{E37A739F-5850-46F2-BAB7-1A5BE4B28BF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FCF193B-75A7-47EA-8141-41BAF0C50909}" srcId="{4CCC8292-E94A-4BC5-97C6-EFC13CEF0F80}" destId="{E6C1F86A-F2DB-48B2-82E7-3D671171D16A}" srcOrd="0" destOrd="0" parTransId="{052BF3BE-C7ED-4CE8-8942-980F96308134}" sibTransId="{1AC19967-8A91-498E-A832-84ADD18A5B6E}"/>
    <dgm:cxn modelId="{6F6821EF-6FF2-4650-BDA7-94B6776F8C82}" type="presOf" srcId="{E37A739F-5850-46F2-BAB7-1A5BE4B28BF2}" destId="{62E62630-7FFF-4699-9AE5-77BA05B0B09D}" srcOrd="0" destOrd="0" presId="urn:microsoft.com/office/officeart/2005/8/layout/radial2"/>
    <dgm:cxn modelId="{25B49E19-9031-4500-B9EF-3841609AD7E8}" srcId="{58859CDB-F571-4C0B-919E-24AA8243ADF4}" destId="{4CCC8292-E94A-4BC5-97C6-EFC13CEF0F80}" srcOrd="0" destOrd="0" parTransId="{1EFCDD62-5D88-4EA3-AE4B-8CA6B80240F5}" sibTransId="{8D01AA45-D411-4E75-81AA-A19F3C143014}"/>
    <dgm:cxn modelId="{281C708A-D2E6-4FA5-9C47-45B057B63E07}" type="presOf" srcId="{5D00B7FF-5922-44F2-92F3-EE5FCA8A85E2}" destId="{06F8BA02-359E-4CA5-9165-4878E2FEBD49}" srcOrd="0" destOrd="0" presId="urn:microsoft.com/office/officeart/2005/8/layout/radial2"/>
    <dgm:cxn modelId="{3AE70D84-1E65-49D7-8525-784B753D307B}" srcId="{58859CDB-F571-4C0B-919E-24AA8243ADF4}" destId="{E37A739F-5850-46F2-BAB7-1A5BE4B28BF2}" srcOrd="2" destOrd="0" parTransId="{82C875A8-B0BB-4F78-9A93-5ED1E37FA618}" sibTransId="{8EE9B824-FFE0-4BED-87C9-DFE7AF2FE601}"/>
    <dgm:cxn modelId="{ADF7B9AC-6B3A-49A0-A8D1-F222A5AA4CAC}" srcId="{5ACB9D91-4B63-4FCC-896F-16EDF5390C86}" destId="{A4CA425C-B1DE-431C-B92C-2153D92D389E}" srcOrd="0" destOrd="0" parTransId="{6C85B3D7-A29F-435F-A633-9FFAA3E16205}" sibTransId="{617D8A58-00AA-4F0E-A2A4-AC526B951452}"/>
    <dgm:cxn modelId="{2B34A8E3-AE57-4FC4-8F56-DA163D9B7002}" type="presOf" srcId="{1EFCDD62-5D88-4EA3-AE4B-8CA6B80240F5}" destId="{876B740B-97C6-4EA6-8F7F-30F23F81AC76}" srcOrd="0" destOrd="0" presId="urn:microsoft.com/office/officeart/2005/8/layout/radial2"/>
    <dgm:cxn modelId="{228CD069-1E1A-460E-8022-565432DA93F2}" type="presOf" srcId="{A4CA425C-B1DE-431C-B92C-2153D92D389E}" destId="{BE98F40E-E02F-43FA-B681-197AF42BE9BE}" srcOrd="0" destOrd="0" presId="urn:microsoft.com/office/officeart/2005/8/layout/radial2"/>
    <dgm:cxn modelId="{606D7243-B848-4EAA-9A5C-3646D49E117D}" type="presOf" srcId="{E6C1F86A-F2DB-48B2-82E7-3D671171D16A}" destId="{B5F99F8F-CA07-43D5-A15E-D0DC66C841BA}" srcOrd="0" destOrd="0" presId="urn:microsoft.com/office/officeart/2005/8/layout/radial2"/>
    <dgm:cxn modelId="{798DA59E-CEF7-45E0-9649-C356BB2CDC77}" type="presOf" srcId="{4CCC8292-E94A-4BC5-97C6-EFC13CEF0F80}" destId="{7E8ECBA2-0E04-4FD7-91D8-A9D16781ACB3}" srcOrd="0" destOrd="0" presId="urn:microsoft.com/office/officeart/2005/8/layout/radial2"/>
    <dgm:cxn modelId="{D8A2D9CF-CEC0-4796-AA9A-7E197FB3D2FD}" srcId="{E37A739F-5850-46F2-BAB7-1A5BE4B28BF2}" destId="{21C848B9-AA41-41D7-8DEB-7978F90540E1}" srcOrd="0" destOrd="0" parTransId="{8FC12B3C-4B44-4F06-A4D5-8DC42A240653}" sibTransId="{9FE44436-392D-4116-B638-25797656C16C}"/>
    <dgm:cxn modelId="{3537B906-6C03-471A-BEA8-307BAA2370E4}" type="presOf" srcId="{21C848B9-AA41-41D7-8DEB-7978F90540E1}" destId="{877ED996-91CB-4778-A01A-88BC1708718F}" srcOrd="0" destOrd="0" presId="urn:microsoft.com/office/officeart/2005/8/layout/radial2"/>
    <dgm:cxn modelId="{48798762-ECD6-4CB5-B3DC-C39DEBCB7B9F}" srcId="{58859CDB-F571-4C0B-919E-24AA8243ADF4}" destId="{5ACB9D91-4B63-4FCC-896F-16EDF5390C86}" srcOrd="1" destOrd="0" parTransId="{5D00B7FF-5922-44F2-92F3-EE5FCA8A85E2}" sibTransId="{4340B1CB-E3D5-43E1-80FB-1895547F0520}"/>
    <dgm:cxn modelId="{23231606-ACA9-4A60-9236-5127CC2A7FA4}" type="presOf" srcId="{82C875A8-B0BB-4F78-9A93-5ED1E37FA618}" destId="{69E3AE3B-0FB6-42F6-AA75-6B0A0CEA165A}" srcOrd="0" destOrd="0" presId="urn:microsoft.com/office/officeart/2005/8/layout/radial2"/>
    <dgm:cxn modelId="{A0D82A19-3D16-4AC7-8BC0-126020D17471}" type="presOf" srcId="{58859CDB-F571-4C0B-919E-24AA8243ADF4}" destId="{6A859533-F3B0-42D4-ACC6-720168781644}" srcOrd="0" destOrd="0" presId="urn:microsoft.com/office/officeart/2005/8/layout/radial2"/>
    <dgm:cxn modelId="{D18CE616-CC2A-4A74-BC1C-DAE5B51210AD}" type="presOf" srcId="{5ACB9D91-4B63-4FCC-896F-16EDF5390C86}" destId="{041B4217-9FE5-4492-B31F-3D32E9B86C2A}" srcOrd="0" destOrd="0" presId="urn:microsoft.com/office/officeart/2005/8/layout/radial2"/>
    <dgm:cxn modelId="{95CEDEDD-6AF7-4B12-8994-054A81C604D3}" type="presParOf" srcId="{6A859533-F3B0-42D4-ACC6-720168781644}" destId="{6E7EC87B-716B-45B7-B778-02D20748DD07}" srcOrd="0" destOrd="0" presId="urn:microsoft.com/office/officeart/2005/8/layout/radial2"/>
    <dgm:cxn modelId="{61C0F219-757B-45CB-BA27-E76F30A8F93A}" type="presParOf" srcId="{6E7EC87B-716B-45B7-B778-02D20748DD07}" destId="{9AEE0EDE-63F6-40BB-9559-99FD544C951B}" srcOrd="0" destOrd="0" presId="urn:microsoft.com/office/officeart/2005/8/layout/radial2"/>
    <dgm:cxn modelId="{7BD7D5EA-48BE-4D54-949C-AF9101D41A9A}" type="presParOf" srcId="{9AEE0EDE-63F6-40BB-9559-99FD544C951B}" destId="{A18E93C8-9048-482B-B4E7-1798F705CFFB}" srcOrd="0" destOrd="0" presId="urn:microsoft.com/office/officeart/2005/8/layout/radial2"/>
    <dgm:cxn modelId="{62C77197-432A-4415-92BC-5B18CF6F6918}" type="presParOf" srcId="{9AEE0EDE-63F6-40BB-9559-99FD544C951B}" destId="{DD3E0B9E-7265-44A3-8AF5-38361CDAAE30}" srcOrd="1" destOrd="0" presId="urn:microsoft.com/office/officeart/2005/8/layout/radial2"/>
    <dgm:cxn modelId="{3BECA2F2-8408-49D2-83F4-C0F23C398308}" type="presParOf" srcId="{6E7EC87B-716B-45B7-B778-02D20748DD07}" destId="{876B740B-97C6-4EA6-8F7F-30F23F81AC76}" srcOrd="1" destOrd="0" presId="urn:microsoft.com/office/officeart/2005/8/layout/radial2"/>
    <dgm:cxn modelId="{518ED09A-829A-4F9B-B953-6A24EF1AB00E}" type="presParOf" srcId="{6E7EC87B-716B-45B7-B778-02D20748DD07}" destId="{7DCEA830-AB37-4613-8598-9DF9239733D0}" srcOrd="2" destOrd="0" presId="urn:microsoft.com/office/officeart/2005/8/layout/radial2"/>
    <dgm:cxn modelId="{556C598B-ADB4-46C1-A402-6190E1BB4AA8}" type="presParOf" srcId="{7DCEA830-AB37-4613-8598-9DF9239733D0}" destId="{7E8ECBA2-0E04-4FD7-91D8-A9D16781ACB3}" srcOrd="0" destOrd="0" presId="urn:microsoft.com/office/officeart/2005/8/layout/radial2"/>
    <dgm:cxn modelId="{67B104D6-3B16-4B43-8CCA-AA60AD6E86F6}" type="presParOf" srcId="{7DCEA830-AB37-4613-8598-9DF9239733D0}" destId="{B5F99F8F-CA07-43D5-A15E-D0DC66C841BA}" srcOrd="1" destOrd="0" presId="urn:microsoft.com/office/officeart/2005/8/layout/radial2"/>
    <dgm:cxn modelId="{B88CF844-4478-462F-95E5-67F327E43AFA}" type="presParOf" srcId="{6E7EC87B-716B-45B7-B778-02D20748DD07}" destId="{06F8BA02-359E-4CA5-9165-4878E2FEBD49}" srcOrd="3" destOrd="0" presId="urn:microsoft.com/office/officeart/2005/8/layout/radial2"/>
    <dgm:cxn modelId="{4E4A4151-32C8-4913-8201-B45E555C1890}" type="presParOf" srcId="{6E7EC87B-716B-45B7-B778-02D20748DD07}" destId="{E23015A9-D66C-444F-9FB5-37C286814153}" srcOrd="4" destOrd="0" presId="urn:microsoft.com/office/officeart/2005/8/layout/radial2"/>
    <dgm:cxn modelId="{DCC89BBF-39A0-432D-B42A-0082154A1508}" type="presParOf" srcId="{E23015A9-D66C-444F-9FB5-37C286814153}" destId="{041B4217-9FE5-4492-B31F-3D32E9B86C2A}" srcOrd="0" destOrd="0" presId="urn:microsoft.com/office/officeart/2005/8/layout/radial2"/>
    <dgm:cxn modelId="{9ABA7F56-7C53-4930-81E4-01028881053D}" type="presParOf" srcId="{E23015A9-D66C-444F-9FB5-37C286814153}" destId="{BE98F40E-E02F-43FA-B681-197AF42BE9BE}" srcOrd="1" destOrd="0" presId="urn:microsoft.com/office/officeart/2005/8/layout/radial2"/>
    <dgm:cxn modelId="{008B0829-C7E3-44C1-BAEE-1D7FECB940D4}" type="presParOf" srcId="{6E7EC87B-716B-45B7-B778-02D20748DD07}" destId="{69E3AE3B-0FB6-42F6-AA75-6B0A0CEA165A}" srcOrd="5" destOrd="0" presId="urn:microsoft.com/office/officeart/2005/8/layout/radial2"/>
    <dgm:cxn modelId="{7912EA36-CDAE-40D1-BA6E-ACCDB29B717B}" type="presParOf" srcId="{6E7EC87B-716B-45B7-B778-02D20748DD07}" destId="{EA189487-3031-4474-B81F-26EC5CA70873}" srcOrd="6" destOrd="0" presId="urn:microsoft.com/office/officeart/2005/8/layout/radial2"/>
    <dgm:cxn modelId="{46224EF3-1AFA-41FB-87D6-1790048FF01C}" type="presParOf" srcId="{EA189487-3031-4474-B81F-26EC5CA70873}" destId="{62E62630-7FFF-4699-9AE5-77BA05B0B09D}" srcOrd="0" destOrd="0" presId="urn:microsoft.com/office/officeart/2005/8/layout/radial2"/>
    <dgm:cxn modelId="{45C8DB0C-7654-48C6-B885-40181801F99C}" type="presParOf" srcId="{EA189487-3031-4474-B81F-26EC5CA70873}" destId="{877ED996-91CB-4778-A01A-88BC1708718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D2911-3434-4C0C-B8B7-8737266767AC}">
      <dsp:nvSpPr>
        <dsp:cNvPr id="0" name=""/>
        <dsp:cNvSpPr/>
      </dsp:nvSpPr>
      <dsp:spPr>
        <a:xfrm>
          <a:off x="190" y="2507656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Yanlış uygulama nedenleri</a:t>
          </a:r>
          <a:endParaRPr lang="tr-TR" sz="2500" kern="1200" dirty="0"/>
        </a:p>
      </dsp:txBody>
      <dsp:txXfrm>
        <a:off x="34251" y="2541717"/>
        <a:ext cx="2257765" cy="1094821"/>
      </dsp:txXfrm>
    </dsp:sp>
    <dsp:sp modelId="{16DC6E03-19CC-4DD0-A8B4-0584BFA01630}">
      <dsp:nvSpPr>
        <dsp:cNvPr id="0" name=""/>
        <dsp:cNvSpPr/>
      </dsp:nvSpPr>
      <dsp:spPr>
        <a:xfrm rot="19457599">
          <a:off x="2218387" y="2733160"/>
          <a:ext cx="1145735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145735" y="216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762611" y="2726138"/>
        <a:ext cx="57286" cy="57286"/>
      </dsp:txXfrm>
    </dsp:sp>
    <dsp:sp modelId="{989FA4A7-CF78-478C-BE0D-C08D512DE32C}">
      <dsp:nvSpPr>
        <dsp:cNvPr id="0" name=""/>
        <dsp:cNvSpPr/>
      </dsp:nvSpPr>
      <dsp:spPr>
        <a:xfrm>
          <a:off x="3256432" y="1838963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Meslek etiğinden yoksunluk</a:t>
          </a:r>
          <a:endParaRPr lang="tr-TR" sz="2500" kern="1200" dirty="0"/>
        </a:p>
      </dsp:txBody>
      <dsp:txXfrm>
        <a:off x="3290493" y="1873024"/>
        <a:ext cx="2257765" cy="1094821"/>
      </dsp:txXfrm>
    </dsp:sp>
    <dsp:sp modelId="{E0E83609-097B-4EE4-A1E4-751F787A775A}">
      <dsp:nvSpPr>
        <dsp:cNvPr id="0" name=""/>
        <dsp:cNvSpPr/>
      </dsp:nvSpPr>
      <dsp:spPr>
        <a:xfrm rot="18170273">
          <a:off x="5215628" y="1725725"/>
          <a:ext cx="1602194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602194" y="2162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976670" y="1707292"/>
        <a:ext cx="80109" cy="80109"/>
      </dsp:txXfrm>
    </dsp:sp>
    <dsp:sp modelId="{91872378-8F78-4BEC-81BD-DE5E506069AF}">
      <dsp:nvSpPr>
        <dsp:cNvPr id="0" name=""/>
        <dsp:cNvSpPr/>
      </dsp:nvSpPr>
      <dsp:spPr>
        <a:xfrm>
          <a:off x="6451131" y="492786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Maliyet kaygısı</a:t>
          </a:r>
          <a:endParaRPr lang="tr-TR" sz="2500" kern="1200" dirty="0"/>
        </a:p>
      </dsp:txBody>
      <dsp:txXfrm>
        <a:off x="6485192" y="526847"/>
        <a:ext cx="2257765" cy="1094821"/>
      </dsp:txXfrm>
    </dsp:sp>
    <dsp:sp modelId="{F957536D-6DEC-4CCF-93AC-2604D0EFA36C}">
      <dsp:nvSpPr>
        <dsp:cNvPr id="0" name=""/>
        <dsp:cNvSpPr/>
      </dsp:nvSpPr>
      <dsp:spPr>
        <a:xfrm>
          <a:off x="5582319" y="2398814"/>
          <a:ext cx="930354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930354" y="2162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6024238" y="2397176"/>
        <a:ext cx="46517" cy="46517"/>
      </dsp:txXfrm>
    </dsp:sp>
    <dsp:sp modelId="{320E830D-E624-400D-AB77-1BF4AFD180A9}">
      <dsp:nvSpPr>
        <dsp:cNvPr id="0" name=""/>
        <dsp:cNvSpPr/>
      </dsp:nvSpPr>
      <dsp:spPr>
        <a:xfrm>
          <a:off x="6512674" y="1838963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Yetersiz eğitim ve bilgi-Doğru bilinen yanlışlar</a:t>
          </a:r>
          <a:endParaRPr lang="tr-TR" sz="2500" kern="1200" dirty="0"/>
        </a:p>
      </dsp:txBody>
      <dsp:txXfrm>
        <a:off x="6546735" y="1873024"/>
        <a:ext cx="2257765" cy="1094821"/>
      </dsp:txXfrm>
    </dsp:sp>
    <dsp:sp modelId="{D4942115-9C2C-400D-991F-B2AA1AD39C1E}">
      <dsp:nvSpPr>
        <dsp:cNvPr id="0" name=""/>
        <dsp:cNvSpPr/>
      </dsp:nvSpPr>
      <dsp:spPr>
        <a:xfrm rot="3310531">
          <a:off x="5232917" y="3067506"/>
          <a:ext cx="1629159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629159" y="2162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6006768" y="3048399"/>
        <a:ext cx="81457" cy="81457"/>
      </dsp:txXfrm>
    </dsp:sp>
    <dsp:sp modelId="{2A6AD46C-EDA3-472B-BC88-A6183D707EA9}">
      <dsp:nvSpPr>
        <dsp:cNvPr id="0" name=""/>
        <dsp:cNvSpPr/>
      </dsp:nvSpPr>
      <dsp:spPr>
        <a:xfrm>
          <a:off x="6512674" y="3176348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Öğrenmeye karşı isteksizlik</a:t>
          </a:r>
          <a:endParaRPr lang="tr-TR" sz="2500" kern="1200" dirty="0"/>
        </a:p>
      </dsp:txBody>
      <dsp:txXfrm>
        <a:off x="6546735" y="3210409"/>
        <a:ext cx="2257765" cy="1094821"/>
      </dsp:txXfrm>
    </dsp:sp>
    <dsp:sp modelId="{D413355F-602C-43FB-852C-34897EB9A49A}">
      <dsp:nvSpPr>
        <dsp:cNvPr id="0" name=""/>
        <dsp:cNvSpPr/>
      </dsp:nvSpPr>
      <dsp:spPr>
        <a:xfrm rot="2142401">
          <a:off x="2218387" y="3401853"/>
          <a:ext cx="1145735" cy="43242"/>
        </a:xfrm>
        <a:custGeom>
          <a:avLst/>
          <a:gdLst/>
          <a:ahLst/>
          <a:cxnLst/>
          <a:rect l="0" t="0" r="0" b="0"/>
          <a:pathLst>
            <a:path>
              <a:moveTo>
                <a:pt x="0" y="21621"/>
              </a:moveTo>
              <a:lnTo>
                <a:pt x="1145735" y="216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762611" y="3394830"/>
        <a:ext cx="57286" cy="57286"/>
      </dsp:txXfrm>
    </dsp:sp>
    <dsp:sp modelId="{8A6FCBDA-E6C0-41A7-BED6-680CB845E821}">
      <dsp:nvSpPr>
        <dsp:cNvPr id="0" name=""/>
        <dsp:cNvSpPr/>
      </dsp:nvSpPr>
      <dsp:spPr>
        <a:xfrm>
          <a:off x="3256432" y="3176348"/>
          <a:ext cx="2325887" cy="11629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Teknik bilgi yetersizliği ve dağınıklığı</a:t>
          </a:r>
          <a:endParaRPr lang="tr-TR" sz="2500" kern="1200" dirty="0"/>
        </a:p>
      </dsp:txBody>
      <dsp:txXfrm>
        <a:off x="3290493" y="3210409"/>
        <a:ext cx="2257765" cy="1094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1C20FA-C8A4-4798-A42F-3F21333304BD}">
      <dsp:nvSpPr>
        <dsp:cNvPr id="0" name=""/>
        <dsp:cNvSpPr/>
      </dsp:nvSpPr>
      <dsp:spPr>
        <a:xfrm>
          <a:off x="1793335" y="616150"/>
          <a:ext cx="4121507" cy="4121507"/>
        </a:xfrm>
        <a:prstGeom prst="blockArc">
          <a:avLst>
            <a:gd name="adj1" fmla="val 11875863"/>
            <a:gd name="adj2" fmla="val 16126089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123D0-89AB-44EF-9511-08F9CA04AD2F}">
      <dsp:nvSpPr>
        <dsp:cNvPr id="0" name=""/>
        <dsp:cNvSpPr/>
      </dsp:nvSpPr>
      <dsp:spPr>
        <a:xfrm>
          <a:off x="1472470" y="620474"/>
          <a:ext cx="4121507" cy="4121507"/>
        </a:xfrm>
        <a:prstGeom prst="blockArc">
          <a:avLst>
            <a:gd name="adj1" fmla="val 7560000"/>
            <a:gd name="adj2" fmla="val 1188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09EC0-AD5B-4391-BA51-80EB10EAD1A4}">
      <dsp:nvSpPr>
        <dsp:cNvPr id="0" name=""/>
        <dsp:cNvSpPr/>
      </dsp:nvSpPr>
      <dsp:spPr>
        <a:xfrm>
          <a:off x="1524127" y="620447"/>
          <a:ext cx="4121507" cy="4121507"/>
        </a:xfrm>
        <a:prstGeom prst="blockArc">
          <a:avLst>
            <a:gd name="adj1" fmla="val 3316788"/>
            <a:gd name="adj2" fmla="val 7573536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56E17-57FF-4B78-9971-A268D1FF9486}">
      <dsp:nvSpPr>
        <dsp:cNvPr id="0" name=""/>
        <dsp:cNvSpPr/>
      </dsp:nvSpPr>
      <dsp:spPr>
        <a:xfrm>
          <a:off x="1795018" y="625886"/>
          <a:ext cx="4121507" cy="4121507"/>
        </a:xfrm>
        <a:prstGeom prst="blockArc">
          <a:avLst>
            <a:gd name="adj1" fmla="val 20506647"/>
            <a:gd name="adj2" fmla="val 3308527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EEBE5-9131-4272-A15A-03CADF217589}">
      <dsp:nvSpPr>
        <dsp:cNvPr id="0" name=""/>
        <dsp:cNvSpPr/>
      </dsp:nvSpPr>
      <dsp:spPr>
        <a:xfrm>
          <a:off x="1791851" y="616182"/>
          <a:ext cx="4121507" cy="4121507"/>
        </a:xfrm>
        <a:prstGeom prst="blockArc">
          <a:avLst>
            <a:gd name="adj1" fmla="val 16128624"/>
            <a:gd name="adj2" fmla="val 20524081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0B54E6-8431-46A2-A397-3200074B7AD7}">
      <dsp:nvSpPr>
        <dsp:cNvPr id="0" name=""/>
        <dsp:cNvSpPr/>
      </dsp:nvSpPr>
      <dsp:spPr>
        <a:xfrm>
          <a:off x="2904117" y="1729984"/>
          <a:ext cx="1898448" cy="1898448"/>
        </a:xfrm>
        <a:prstGeom prst="ellipse">
          <a:avLst/>
        </a:prstGeom>
        <a:solidFill>
          <a:srgbClr val="1DC3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DOĞRU SU YALITIMININ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BİLEŞENLERİ</a:t>
          </a:r>
          <a:endParaRPr lang="tr-TR" sz="2000" kern="1200" dirty="0"/>
        </a:p>
      </dsp:txBody>
      <dsp:txXfrm>
        <a:off x="3182138" y="2008005"/>
        <a:ext cx="1342406" cy="1342406"/>
      </dsp:txXfrm>
    </dsp:sp>
    <dsp:sp modelId="{6269D985-8200-4C75-9468-F87A11ADB734}">
      <dsp:nvSpPr>
        <dsp:cNvPr id="0" name=""/>
        <dsp:cNvSpPr/>
      </dsp:nvSpPr>
      <dsp:spPr>
        <a:xfrm>
          <a:off x="3146358" y="0"/>
          <a:ext cx="1328913" cy="132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II-HANGİ SU VE İKLİM ETKİLERİNE MARUZ</a:t>
          </a:r>
          <a:endParaRPr lang="tr-TR" sz="800" kern="1200" dirty="0"/>
        </a:p>
      </dsp:txBody>
      <dsp:txXfrm>
        <a:off x="3340973" y="194615"/>
        <a:ext cx="939683" cy="939683"/>
      </dsp:txXfrm>
    </dsp:sp>
    <dsp:sp modelId="{49DC757A-0144-4A6E-9017-B6B70E886F9D}">
      <dsp:nvSpPr>
        <dsp:cNvPr id="0" name=""/>
        <dsp:cNvSpPr/>
      </dsp:nvSpPr>
      <dsp:spPr>
        <a:xfrm>
          <a:off x="5103279" y="1392727"/>
          <a:ext cx="1328913" cy="132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III-NASIL BİR TASARIM</a:t>
          </a:r>
          <a:endParaRPr lang="tr-TR" sz="800" kern="1200" dirty="0"/>
        </a:p>
      </dsp:txBody>
      <dsp:txXfrm>
        <a:off x="5297894" y="1587342"/>
        <a:ext cx="939683" cy="939683"/>
      </dsp:txXfrm>
    </dsp:sp>
    <dsp:sp modelId="{6BED97D0-7B80-4445-B960-13DEAD9BB0C2}">
      <dsp:nvSpPr>
        <dsp:cNvPr id="0" name=""/>
        <dsp:cNvSpPr/>
      </dsp:nvSpPr>
      <dsp:spPr>
        <a:xfrm>
          <a:off x="4341781" y="3673923"/>
          <a:ext cx="1328913" cy="132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IV.HANGİ PERFORMANS ÖZELLİKLERİNE SAHİP MALZEME</a:t>
          </a:r>
          <a:endParaRPr lang="tr-TR" sz="800" kern="1200" dirty="0"/>
        </a:p>
      </dsp:txBody>
      <dsp:txXfrm>
        <a:off x="4536396" y="3868538"/>
        <a:ext cx="939683" cy="939683"/>
      </dsp:txXfrm>
    </dsp:sp>
    <dsp:sp modelId="{B23AAADB-B9EF-46A5-AA3A-80157C4568CC}">
      <dsp:nvSpPr>
        <dsp:cNvPr id="0" name=""/>
        <dsp:cNvSpPr/>
      </dsp:nvSpPr>
      <dsp:spPr>
        <a:xfrm>
          <a:off x="2005724" y="3643232"/>
          <a:ext cx="1328913" cy="1328913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V. SU ETKİSİ, </a:t>
          </a:r>
          <a:r>
            <a:rPr lang="tr-TR" sz="800" kern="1200" dirty="0" err="1" smtClean="0"/>
            <a:t>TASARIM,ve</a:t>
          </a:r>
          <a:r>
            <a:rPr lang="tr-TR" sz="800" kern="1200" dirty="0" smtClean="0"/>
            <a:t> MALZEME SEÇİMİ UYUMLU MU?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UYGULAMA DOĞRU  YAPILMIŞ MI?</a:t>
          </a:r>
          <a:endParaRPr lang="tr-TR" sz="800" kern="1200" dirty="0"/>
        </a:p>
      </dsp:txBody>
      <dsp:txXfrm>
        <a:off x="2200339" y="3837847"/>
        <a:ext cx="939683" cy="939683"/>
      </dsp:txXfrm>
    </dsp:sp>
    <dsp:sp modelId="{7D8D38E8-0A95-4640-97A0-4C813B2F2E97}">
      <dsp:nvSpPr>
        <dsp:cNvPr id="0" name=""/>
        <dsp:cNvSpPr/>
      </dsp:nvSpPr>
      <dsp:spPr>
        <a:xfrm>
          <a:off x="1274491" y="1392727"/>
          <a:ext cx="1328913" cy="132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 smtClean="0"/>
            <a:t>I-YAPININ HANGİ BÖLÜMLERİNDE</a:t>
          </a:r>
          <a:endParaRPr lang="tr-TR" sz="800" kern="1200" dirty="0"/>
        </a:p>
      </dsp:txBody>
      <dsp:txXfrm>
        <a:off x="1469106" y="1587342"/>
        <a:ext cx="939683" cy="9396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3AE3B-0FB6-42F6-AA75-6B0A0CEA165A}">
      <dsp:nvSpPr>
        <dsp:cNvPr id="0" name=""/>
        <dsp:cNvSpPr/>
      </dsp:nvSpPr>
      <dsp:spPr>
        <a:xfrm rot="2090304">
          <a:off x="2551851" y="3017864"/>
          <a:ext cx="1188864" cy="50185"/>
        </a:xfrm>
        <a:custGeom>
          <a:avLst/>
          <a:gdLst/>
          <a:ahLst/>
          <a:cxnLst/>
          <a:rect l="0" t="0" r="0" b="0"/>
          <a:pathLst>
            <a:path>
              <a:moveTo>
                <a:pt x="0" y="25092"/>
              </a:moveTo>
              <a:lnTo>
                <a:pt x="1188864" y="250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8BA02-359E-4CA5-9165-4878E2FEBD49}">
      <dsp:nvSpPr>
        <dsp:cNvPr id="0" name=""/>
        <dsp:cNvSpPr/>
      </dsp:nvSpPr>
      <dsp:spPr>
        <a:xfrm rot="21582037">
          <a:off x="2658387" y="2159448"/>
          <a:ext cx="862607" cy="50185"/>
        </a:xfrm>
        <a:custGeom>
          <a:avLst/>
          <a:gdLst/>
          <a:ahLst/>
          <a:cxnLst/>
          <a:rect l="0" t="0" r="0" b="0"/>
          <a:pathLst>
            <a:path>
              <a:moveTo>
                <a:pt x="0" y="25092"/>
              </a:moveTo>
              <a:lnTo>
                <a:pt x="862607" y="250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6B740B-97C6-4EA6-8F7F-30F23F81AC76}">
      <dsp:nvSpPr>
        <dsp:cNvPr id="0" name=""/>
        <dsp:cNvSpPr/>
      </dsp:nvSpPr>
      <dsp:spPr>
        <a:xfrm rot="19576544">
          <a:off x="2566973" y="1372183"/>
          <a:ext cx="1086514" cy="50185"/>
        </a:xfrm>
        <a:custGeom>
          <a:avLst/>
          <a:gdLst/>
          <a:ahLst/>
          <a:cxnLst/>
          <a:rect l="0" t="0" r="0" b="0"/>
          <a:pathLst>
            <a:path>
              <a:moveTo>
                <a:pt x="0" y="25092"/>
              </a:moveTo>
              <a:lnTo>
                <a:pt x="1086514" y="250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3E0B9E-7265-44A3-8AF5-38361CDAAE30}">
      <dsp:nvSpPr>
        <dsp:cNvPr id="0" name=""/>
        <dsp:cNvSpPr/>
      </dsp:nvSpPr>
      <dsp:spPr>
        <a:xfrm>
          <a:off x="869321" y="1138248"/>
          <a:ext cx="2104790" cy="21047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8ECBA2-0E04-4FD7-91D8-A9D16781ACB3}">
      <dsp:nvSpPr>
        <dsp:cNvPr id="0" name=""/>
        <dsp:cNvSpPr/>
      </dsp:nvSpPr>
      <dsp:spPr>
        <a:xfrm>
          <a:off x="3455809" y="113652"/>
          <a:ext cx="1262874" cy="126287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800" kern="1200" dirty="0"/>
        </a:p>
      </dsp:txBody>
      <dsp:txXfrm>
        <a:off x="3640753" y="298596"/>
        <a:ext cx="892986" cy="892986"/>
      </dsp:txXfrm>
    </dsp:sp>
    <dsp:sp modelId="{B5F99F8F-CA07-43D5-A15E-D0DC66C841BA}">
      <dsp:nvSpPr>
        <dsp:cNvPr id="0" name=""/>
        <dsp:cNvSpPr/>
      </dsp:nvSpPr>
      <dsp:spPr>
        <a:xfrm>
          <a:off x="4844971" y="113652"/>
          <a:ext cx="1894311" cy="126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Tasarımcılar</a:t>
          </a:r>
          <a:endParaRPr lang="tr-TR" sz="2200" kern="1200" dirty="0"/>
        </a:p>
      </dsp:txBody>
      <dsp:txXfrm>
        <a:off x="4844971" y="113652"/>
        <a:ext cx="1894311" cy="1262874"/>
      </dsp:txXfrm>
    </dsp:sp>
    <dsp:sp modelId="{041B4217-9FE5-4492-B31F-3D32E9B86C2A}">
      <dsp:nvSpPr>
        <dsp:cNvPr id="0" name=""/>
        <dsp:cNvSpPr/>
      </dsp:nvSpPr>
      <dsp:spPr>
        <a:xfrm>
          <a:off x="3520980" y="1547550"/>
          <a:ext cx="1262874" cy="126287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 dirty="0"/>
        </a:p>
      </dsp:txBody>
      <dsp:txXfrm>
        <a:off x="3705924" y="1732494"/>
        <a:ext cx="892986" cy="892986"/>
      </dsp:txXfrm>
    </dsp:sp>
    <dsp:sp modelId="{BE98F40E-E02F-43FA-B681-197AF42BE9BE}">
      <dsp:nvSpPr>
        <dsp:cNvPr id="0" name=""/>
        <dsp:cNvSpPr/>
      </dsp:nvSpPr>
      <dsp:spPr>
        <a:xfrm>
          <a:off x="4910142" y="1547550"/>
          <a:ext cx="1894311" cy="126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Yapı Denetiminden Sorumlu Otorite</a:t>
          </a:r>
          <a:endParaRPr lang="tr-TR" sz="2200" kern="1200" dirty="0"/>
        </a:p>
      </dsp:txBody>
      <dsp:txXfrm>
        <a:off x="4910142" y="1547550"/>
        <a:ext cx="1894311" cy="1262874"/>
      </dsp:txXfrm>
    </dsp:sp>
    <dsp:sp modelId="{62E62630-7FFF-4699-9AE5-77BA05B0B09D}">
      <dsp:nvSpPr>
        <dsp:cNvPr id="0" name=""/>
        <dsp:cNvSpPr/>
      </dsp:nvSpPr>
      <dsp:spPr>
        <a:xfrm>
          <a:off x="3520999" y="3111815"/>
          <a:ext cx="1262874" cy="126287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 dirty="0"/>
        </a:p>
      </dsp:txBody>
      <dsp:txXfrm>
        <a:off x="3705943" y="3296759"/>
        <a:ext cx="892986" cy="892986"/>
      </dsp:txXfrm>
    </dsp:sp>
    <dsp:sp modelId="{877ED996-91CB-4778-A01A-88BC1708718F}">
      <dsp:nvSpPr>
        <dsp:cNvPr id="0" name=""/>
        <dsp:cNvSpPr/>
      </dsp:nvSpPr>
      <dsp:spPr>
        <a:xfrm>
          <a:off x="4910160" y="3111815"/>
          <a:ext cx="1894311" cy="126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Yapı Malzemesi Üreticileri</a:t>
          </a:r>
          <a:endParaRPr lang="tr-TR" sz="2200" kern="1200" dirty="0"/>
        </a:p>
      </dsp:txBody>
      <dsp:txXfrm>
        <a:off x="4910160" y="3111815"/>
        <a:ext cx="1894311" cy="12628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8" y="0"/>
            <a:ext cx="9672065" cy="68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3" y="0"/>
            <a:ext cx="9646275" cy="6839707"/>
          </a:xfrm>
          <a:prstGeom prst="rect">
            <a:avLst/>
          </a:prstGeom>
        </p:spPr>
      </p:pic>
      <p:grpSp>
        <p:nvGrpSpPr>
          <p:cNvPr id="4" name="Grup 3"/>
          <p:cNvGrpSpPr/>
          <p:nvPr/>
        </p:nvGrpSpPr>
        <p:grpSpPr>
          <a:xfrm>
            <a:off x="2567354" y="1046397"/>
            <a:ext cx="4545623" cy="812516"/>
            <a:chOff x="3256432" y="3176348"/>
            <a:chExt cx="2325887" cy="1162943"/>
          </a:xfrm>
          <a:scene3d>
            <a:camera prst="orthographicFront"/>
            <a:lightRig rig="flat" dir="t"/>
          </a:scene3d>
        </p:grpSpPr>
        <p:sp>
          <p:nvSpPr>
            <p:cNvPr id="5" name="Yuvarlatılmış Dikdörtgen 4"/>
            <p:cNvSpPr/>
            <p:nvPr/>
          </p:nvSpPr>
          <p:spPr>
            <a:xfrm>
              <a:off x="3256432" y="3176348"/>
              <a:ext cx="2325887" cy="1162943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Yuvarlatılmış Dikdörtgen 4"/>
            <p:cNvSpPr txBox="1"/>
            <p:nvPr/>
          </p:nvSpPr>
          <p:spPr>
            <a:xfrm>
              <a:off x="3307986" y="3473432"/>
              <a:ext cx="2217251" cy="7784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 smtClean="0"/>
                <a:t>Teknik bilgi yetersizliği ve dağınıklığı yasal düzenlemelerle gideriliyor.</a:t>
              </a:r>
              <a:endParaRPr lang="tr-TR" sz="1600" kern="1200" dirty="0"/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4" y="2482793"/>
            <a:ext cx="4082325" cy="290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32" y="2477693"/>
            <a:ext cx="4174574" cy="190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32" y="4535955"/>
            <a:ext cx="4814509" cy="169387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" name="Oval 9"/>
          <p:cNvSpPr/>
          <p:nvPr/>
        </p:nvSpPr>
        <p:spPr>
          <a:xfrm>
            <a:off x="3780470" y="5656346"/>
            <a:ext cx="6441897" cy="16438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7851532" y="6247464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405009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55544" y="2760757"/>
            <a:ext cx="8990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/>
              <a:t>2-Yönetmeliğin </a:t>
            </a:r>
            <a:r>
              <a:rPr lang="tr-TR" sz="3200" dirty="0"/>
              <a:t>çerçevesi hakkında bilgi verir misiniz?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91033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41838" y="1859340"/>
            <a:ext cx="88362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Su yalıtımı açısından binanın tamamı için geçerli olacak,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Projelendirmeye ve uygulamaya ilişkin genel esaslar 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 Yalıtım için yüzey ve malzeme hazırlığı işlemlerine ilişkin genel esaslar tanımlanmıştır.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Daha sonra; binalar su yalıtımı yapılması gereken her bölüm için,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Tasarım kuralları,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Yalıtım sistemi teşkili,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U</a:t>
            </a:r>
            <a:r>
              <a:rPr lang="tr-TR" dirty="0" smtClean="0"/>
              <a:t>ygulama </a:t>
            </a:r>
            <a:r>
              <a:rPr lang="tr-TR" dirty="0"/>
              <a:t>kuralları ve malzeme seçimi ile ilgili </a:t>
            </a:r>
            <a:r>
              <a:rPr lang="tr-TR" dirty="0" smtClean="0"/>
              <a:t>kurallar açıklanmıştır</a:t>
            </a:r>
            <a:r>
              <a:rPr lang="tr-TR" dirty="0"/>
              <a:t>.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58775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358646"/>
              </p:ext>
            </p:extLst>
          </p:nvPr>
        </p:nvGraphicFramePr>
        <p:xfrm>
          <a:off x="1187859" y="1479513"/>
          <a:ext cx="7930504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9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0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BİNALARDA</a:t>
                      </a:r>
                      <a:r>
                        <a:rPr lang="tr-TR" baseline="0" dirty="0" smtClean="0"/>
                        <a:t> SU YALITIMI YÖNETMELİĞİ</a:t>
                      </a:r>
                      <a:endParaRPr lang="tr-TR" dirty="0"/>
                    </a:p>
                  </a:txBody>
                  <a:tcPr marL="99028" marR="99028"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34">
                <a:tc>
                  <a:txBody>
                    <a:bodyPr/>
                    <a:lstStyle/>
                    <a:p>
                      <a:endParaRPr lang="tr-TR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BİRİNCİ</a:t>
                      </a:r>
                      <a:r>
                        <a:rPr lang="tr-TR" sz="1400" baseline="0" dirty="0" smtClean="0"/>
                        <a:t> BÖLÜM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aseline="0" dirty="0" smtClean="0"/>
                        <a:t>İ</a:t>
                      </a:r>
                      <a:r>
                        <a:rPr lang="tr-TR" sz="1400" dirty="0" smtClean="0"/>
                        <a:t>KİNCİ 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4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Amaç, Kapsam, Dayanak, Tanımlar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>
                          <a:effectLst/>
                        </a:rPr>
                        <a:t>İlke, Görev, Yetki ve Sorumluluklar</a:t>
                      </a:r>
                      <a:endParaRPr lang="tr-TR" sz="1400" dirty="0"/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3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ÜÇÜNCÜ 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Projelendirmeye</a:t>
                      </a: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Uygulamaya İlişkin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Genel Esaslar </a:t>
                      </a:r>
                      <a:endParaRPr lang="tr-T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51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DÖRDÜNCÜ 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Yalıtım İçin Yüzey ve Malzeme Hazırlığı İşlemleri</a:t>
                      </a:r>
                      <a:endParaRPr lang="tr-T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1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BEŞİNCİ 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Temel, Döşeme ve Perde Duvarlarda Su Yalıtımı</a:t>
                      </a:r>
                      <a:endParaRPr lang="tr-T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51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ALTINCI 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Balkon ve Çatılarda Su Yalıtımı</a:t>
                      </a:r>
                      <a:endParaRPr lang="tr-T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51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smtClean="0"/>
                        <a:t>YEDİNCİ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dirty="0" smtClean="0"/>
                        <a:t>BÖLÜM</a:t>
                      </a:r>
                    </a:p>
                    <a:p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Islak Hacimlerde Su Yalıtımı</a:t>
                      </a:r>
                      <a:endParaRPr lang="tr-T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SEKİZİNCİ</a:t>
                      </a:r>
                      <a:r>
                        <a:rPr lang="tr-TR" sz="1400" baseline="0" dirty="0" smtClean="0"/>
                        <a:t> BÖLÜM</a:t>
                      </a:r>
                      <a:endParaRPr lang="tr-TR" sz="1400" dirty="0"/>
                    </a:p>
                  </a:txBody>
                  <a:tcPr marL="99028" marR="9902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Çeşitli ve Son Hükümler</a:t>
                      </a:r>
                      <a:endParaRPr lang="tr-TR" sz="1400" dirty="0"/>
                    </a:p>
                  </a:txBody>
                  <a:tcPr marL="99028" marR="9902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30362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4" y="18293"/>
            <a:ext cx="9794631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64375" y="2809315"/>
            <a:ext cx="831752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r-TR" dirty="0"/>
              <a:t>	</a:t>
            </a:r>
            <a:r>
              <a:rPr lang="tr-TR" sz="2400" dirty="0"/>
              <a:t>3. Yönetmeliğin sektöre getireceği farkındalıklar nelerdir ve etkin su yalıtım uygulamalarının bağlı olduğu faktörler nelerdir?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8062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94592" y="1489449"/>
            <a:ext cx="852853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Projelendirme Aşamasında Su Yalıtımına İlişkin Kararlar Verilmesi Tasarımın </a:t>
            </a:r>
            <a:r>
              <a:rPr lang="tr-TR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Kurgulanması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tr-T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240642"/>
              </p:ext>
            </p:extLst>
          </p:nvPr>
        </p:nvGraphicFramePr>
        <p:xfrm>
          <a:off x="1654079" y="2705479"/>
          <a:ext cx="6601883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1883">
                  <a:extLst>
                    <a:ext uri="{9D8B030D-6E8A-4147-A177-3AD203B41FA5}">
                      <a16:colId xmlns:a16="http://schemas.microsoft.com/office/drawing/2014/main" val="1659166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DİKKATE ALINACAK KRİTERLER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131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smtClean="0"/>
                        <a:t>Binanın</a:t>
                      </a:r>
                      <a:r>
                        <a:rPr lang="tr-TR" baseline="0" dirty="0" smtClean="0"/>
                        <a:t> türü, yapı elemanlarının niteliği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719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smtClean="0"/>
                        <a:t>Zemin koşulları-Zemin Etüt Raporu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6293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dirty="0" smtClean="0"/>
                        <a:t>Suya</a:t>
                      </a:r>
                      <a:r>
                        <a:rPr lang="tr-TR" baseline="0" dirty="0" smtClean="0"/>
                        <a:t> maruz kalacağı yerlerdeki su etkisi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078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r-TR" dirty="0" smtClean="0"/>
                        <a:t>Yaşam döngüsü boyunca</a:t>
                      </a:r>
                      <a:r>
                        <a:rPr lang="tr-TR" baseline="0" dirty="0" smtClean="0"/>
                        <a:t> binayı etkileyecek </a:t>
                      </a:r>
                      <a:r>
                        <a:rPr lang="tr-TR" dirty="0" smtClean="0"/>
                        <a:t>iklim koşullarının neler</a:t>
                      </a:r>
                      <a:r>
                        <a:rPr lang="tr-TR" baseline="0" dirty="0" smtClean="0"/>
                        <a:t> olduğu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0704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r-TR" dirty="0" smtClean="0"/>
                        <a:t>Standartlar (Tasarım,</a:t>
                      </a:r>
                      <a:r>
                        <a:rPr lang="tr-TR" baseline="0" dirty="0" smtClean="0"/>
                        <a:t> Uygulama, Malzeme ) 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728875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0073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650631" y="1397977"/>
            <a:ext cx="8088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STANDARTLAR</a:t>
            </a:r>
            <a:endParaRPr lang="tr-TR" sz="2800" b="1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24662"/>
              </p:ext>
            </p:extLst>
          </p:nvPr>
        </p:nvGraphicFramePr>
        <p:xfrm>
          <a:off x="1325156" y="2213111"/>
          <a:ext cx="6601884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021">
                  <a:extLst>
                    <a:ext uri="{9D8B030D-6E8A-4147-A177-3AD203B41FA5}">
                      <a16:colId xmlns:a16="http://schemas.microsoft.com/office/drawing/2014/main" val="1305283547"/>
                    </a:ext>
                  </a:extLst>
                </a:gridCol>
                <a:gridCol w="4928863">
                  <a:extLst>
                    <a:ext uri="{9D8B030D-6E8A-4147-A177-3AD203B41FA5}">
                      <a16:colId xmlns:a16="http://schemas.microsoft.com/office/drawing/2014/main" val="197327422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tr-TR" dirty="0" smtClean="0"/>
                        <a:t>TASARIM</a:t>
                      </a:r>
                      <a:r>
                        <a:rPr lang="tr-TR" baseline="0" dirty="0" smtClean="0"/>
                        <a:t> STANDARTLARI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159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EN 12056-2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Cazibeli drenaj sistemleri - Bina içi - bölüm 2: Sıhhî tesisat boru sistemi - Tasarım ve hesaplama</a:t>
                      </a:r>
                    </a:p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437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</a:t>
                      </a:r>
                      <a:r>
                        <a:rPr lang="tr-T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12056-3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Drenaj sistemleri - Bina içi - Bölüm 3: Teras drenajı tasarım ve hesaplama</a:t>
                      </a:r>
                      <a:r>
                        <a:rPr lang="tr-T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standardına uygun olarak tasarlanması 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123559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472979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560044"/>
              </p:ext>
            </p:extLst>
          </p:nvPr>
        </p:nvGraphicFramePr>
        <p:xfrm>
          <a:off x="495300" y="1709907"/>
          <a:ext cx="9035562" cy="4103430"/>
        </p:xfrm>
        <a:graphic>
          <a:graphicData uri="http://schemas.openxmlformats.org/drawingml/2006/table">
            <a:tbl>
              <a:tblPr firstRow="1" lastRow="1">
                <a:tableStyleId>{5C22544A-7EE6-4342-B048-85BDC9FD1C3A}</a:tableStyleId>
              </a:tblPr>
              <a:tblGrid>
                <a:gridCol w="1295700">
                  <a:extLst>
                    <a:ext uri="{9D8B030D-6E8A-4147-A177-3AD203B41FA5}">
                      <a16:colId xmlns:a16="http://schemas.microsoft.com/office/drawing/2014/main" val="2257656011"/>
                    </a:ext>
                  </a:extLst>
                </a:gridCol>
                <a:gridCol w="7739862">
                  <a:extLst>
                    <a:ext uri="{9D8B030D-6E8A-4147-A177-3AD203B41FA5}">
                      <a16:colId xmlns:a16="http://schemas.microsoft.com/office/drawing/2014/main" val="2703262449"/>
                    </a:ext>
                  </a:extLst>
                </a:gridCol>
              </a:tblGrid>
              <a:tr h="32824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UYGULAMA KURAL</a:t>
                      </a:r>
                      <a:r>
                        <a:rPr lang="tr-TR" sz="18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STANDARTLARI </a:t>
                      </a:r>
                      <a:endParaRPr lang="tr-T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solidFill>
                          <a:srgbClr val="365F9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269801476"/>
                  </a:ext>
                </a:extLst>
              </a:tr>
              <a:tr h="656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11758-2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Polimer bitümlü örtüler - Su yalıtımı için - Eritme kaynağıyla birleştirilerek kullanılan – Bölüm 2: Uygulama kuralları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2271945954"/>
                  </a:ext>
                </a:extLst>
              </a:tr>
              <a:tr h="646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13671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Polimer </a:t>
                      </a:r>
                      <a:r>
                        <a:rPr lang="tr-TR" sz="1800" dirty="0" err="1">
                          <a:effectLst/>
                          <a:latin typeface="+mn-lt"/>
                        </a:rPr>
                        <a:t>modifiye</a:t>
                      </a:r>
                      <a:r>
                        <a:rPr lang="tr-TR" sz="1800" dirty="0">
                          <a:effectLst/>
                          <a:latin typeface="+mn-lt"/>
                        </a:rPr>
                        <a:t> bitüm esaslı kalın kaplamalar ile su ve nem yalıtımı - Temel ve perde yalıtımları için genel şartlar ve uygulama kuralları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2618596188"/>
                  </a:ext>
                </a:extLst>
              </a:tr>
              <a:tr h="646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13658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Plastik ve Kauçuk esaslı sentetik örtüler – Çatı ve Temellerde Su Yalıtımı İçin Kullanılan – Uygulama Kuralları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3718840241"/>
                  </a:ext>
                </a:extLst>
              </a:tr>
              <a:tr h="646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13766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dirty="0">
                          <a:effectLst/>
                          <a:latin typeface="+mn-lt"/>
                        </a:rPr>
                        <a:t>Sürme su yalıtım malzemeleri ile su yalıtımı yapılması - Temel ve perde yalıtımları için genel şartlar ve uygulama kuralları</a:t>
                      </a:r>
                      <a:endParaRPr lang="tr-TR" sz="1800" dirty="0">
                        <a:solidFill>
                          <a:srgbClr val="365F9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2347204379"/>
                  </a:ext>
                </a:extLst>
              </a:tr>
              <a:tr h="646953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13780</a:t>
                      </a:r>
                    </a:p>
                  </a:txBody>
                  <a:tcPr marL="66286" marR="66286" marT="0" marB="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dec"/>
                        </a:tabLst>
                      </a:pPr>
                      <a:r>
                        <a:rPr lang="tr-T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Seramik kaplama altı için sürme su yalıtım mamulleri - Uygulama kuralları</a:t>
                      </a:r>
                    </a:p>
                  </a:txBody>
                  <a:tcPr marL="66286" marR="66286" marT="0" marB="0"/>
                </a:tc>
                <a:extLst>
                  <a:ext uri="{0D108BD9-81ED-4DB2-BD59-A6C34878D82A}">
                    <a16:rowId xmlns:a16="http://schemas.microsoft.com/office/drawing/2014/main" val="1113261460"/>
                  </a:ext>
                </a:extLst>
              </a:tr>
              <a:tr h="53103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marL="66286" marR="6628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marL="66286" marR="6628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376208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3894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457756" y="2360901"/>
            <a:ext cx="8730761" cy="1587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Yapı Malzemelerinin Performans Özellikleri ve Değerlerinin </a:t>
            </a:r>
            <a:r>
              <a:rPr lang="tr-T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Önemi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tr-TR" dirty="0"/>
              <a:t>Uygulama Standartları ve Yapı Malzemelerinin Performans Özellikleri İlişkisinin Kurulması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endParaRPr lang="tr-T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9426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932632762"/>
              </p:ext>
            </p:extLst>
          </p:nvPr>
        </p:nvGraphicFramePr>
        <p:xfrm>
          <a:off x="1435693" y="1076141"/>
          <a:ext cx="7706684" cy="5008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3404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33046" y="1292469"/>
            <a:ext cx="854612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dirty="0" smtClean="0"/>
              <a:t>         </a:t>
            </a:r>
          </a:p>
          <a:p>
            <a:pPr lvl="0"/>
            <a:endParaRPr lang="tr-TR" sz="3200" dirty="0" smtClean="0"/>
          </a:p>
          <a:p>
            <a:pPr lvl="0" algn="just"/>
            <a:r>
              <a:rPr lang="tr-TR" sz="3200" dirty="0" smtClean="0"/>
              <a:t>	</a:t>
            </a:r>
            <a:r>
              <a:rPr lang="tr-TR" sz="2800" dirty="0" smtClean="0"/>
              <a:t>1-Bugüne </a:t>
            </a:r>
            <a:r>
              <a:rPr lang="tr-TR" sz="2800" dirty="0"/>
              <a:t>kadar yapılan hatalı su yalıtım uygulamalarının nedenlerini nelere bağlıyorsunuz?</a:t>
            </a:r>
          </a:p>
          <a:p>
            <a:endParaRPr lang="tr-TR" sz="2800" dirty="0" smtClean="0"/>
          </a:p>
          <a:p>
            <a:r>
              <a:rPr lang="tr-TR" sz="3200" dirty="0"/>
              <a:t>	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4" name="3 İçerik Yer Tutucusu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7886899"/>
              </p:ext>
            </p:extLst>
          </p:nvPr>
        </p:nvGraphicFramePr>
        <p:xfrm>
          <a:off x="965674" y="1446944"/>
          <a:ext cx="7549231" cy="438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56099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55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156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108" y="1880002"/>
            <a:ext cx="5638057" cy="375513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40777" y="1345223"/>
            <a:ext cx="7622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A. Bodrum katı su içinde kalan betonarme yapı*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940777" y="5767754"/>
            <a:ext cx="7746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i="1" dirty="0" smtClean="0"/>
              <a:t>* Su-Nemin Yapı Elemanlarına ve Yapı Konforuna Olumsuz Etkisi-</a:t>
            </a:r>
            <a:r>
              <a:rPr lang="tr-TR" sz="1200" b="1" i="1" dirty="0" smtClean="0"/>
              <a:t>Murat Dal, Deniz Yılmaz</a:t>
            </a:r>
            <a:endParaRPr lang="tr-TR" sz="1200" b="1" i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95174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46275" cy="683970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617" y="2252160"/>
            <a:ext cx="3540668" cy="324145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82515" y="1380392"/>
            <a:ext cx="8124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B-Yeraltı su etkisi ile çözünen sülfatın betona etkisi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97764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46275" cy="683970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792" y="1881413"/>
            <a:ext cx="4841249" cy="388719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53370" y="1266092"/>
            <a:ext cx="8124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C-Su ve nem etkisi sonucu donatının korozyona uğraması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408605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951" y="2435359"/>
            <a:ext cx="6163682" cy="3463192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41838" y="1380282"/>
            <a:ext cx="8414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D- Balkon </a:t>
            </a:r>
            <a:r>
              <a:rPr lang="tr-TR" dirty="0">
                <a:solidFill>
                  <a:srgbClr val="000000"/>
                </a:solidFill>
                <a:latin typeface="Times New Roman" panose="02020603050405020304" pitchFamily="18" charset="0"/>
              </a:rPr>
              <a:t>su giderinin uygunsuz çözümü sonucunda oluşan döşeme ve kiriş betonlarında parça kopması hasarı ve kirişte donatı korozyonu hasarı, balkonda damlalık yapılmadığı için tavan boyasında hasar oluşması.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57934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5" y="0"/>
            <a:ext cx="9646275" cy="683970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78" y="1864946"/>
            <a:ext cx="2475282" cy="441325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5892" y="1937252"/>
            <a:ext cx="2357472" cy="434094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21012" y="1032607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E-Yağmur oluğunun zarar görmesi sonucu dış cephe sorunları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646678" y="1032607"/>
            <a:ext cx="505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F-Islak hacim duvarlarının </a:t>
            </a:r>
            <a:r>
              <a:rPr lang="tr-TR" dirty="0"/>
              <a:t>ıslanması sonucunda, hol (antre) cephesindeki duvarda gözlenen su-nem kaynaklı boya hasarları. </a:t>
            </a:r>
          </a:p>
        </p:txBody>
      </p:sp>
    </p:spTree>
    <p:extLst>
      <p:ext uri="{BB962C8B-B14F-4D97-AF65-F5344CB8AC3E}">
        <p14:creationId xmlns:p14="http://schemas.microsoft.com/office/powerpoint/2010/main" val="69569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4" name="Picture 2" descr="yusuf has hacib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49" y="253468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2"/>
          <p:cNvSpPr txBox="1">
            <a:spLocks/>
          </p:cNvSpPr>
          <p:nvPr/>
        </p:nvSpPr>
        <p:spPr>
          <a:xfrm>
            <a:off x="2485505" y="2436606"/>
            <a:ext cx="6350764" cy="20030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Hangi işe girersen gir önce sonunu düşün, sonu düşünülmeyen işler insana zarar getirir.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Yusuf Has </a:t>
            </a:r>
            <a:r>
              <a:rPr lang="tr-TR" b="1" dirty="0" err="1" smtClean="0">
                <a:solidFill>
                  <a:schemeClr val="tx1"/>
                </a:solidFill>
              </a:rPr>
              <a:t>Hacib</a:t>
            </a:r>
            <a:endParaRPr lang="tr-TR" dirty="0" smtClean="0">
              <a:solidFill>
                <a:schemeClr val="tx1"/>
              </a:solidFill>
            </a:endParaRPr>
          </a:p>
          <a:p>
            <a:endParaRPr lang="tr-TR" dirty="0"/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403087" y="1197729"/>
            <a:ext cx="897399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u="sng" dirty="0" smtClean="0">
                <a:solidFill>
                  <a:srgbClr val="00B050"/>
                </a:solidFill>
              </a:rPr>
              <a:t>1070’li Yıllardan beri değişmeyen gerçek</a:t>
            </a:r>
          </a:p>
          <a:p>
            <a:endParaRPr lang="tr-TR" sz="3600" u="sng" dirty="0"/>
          </a:p>
        </p:txBody>
      </p:sp>
    </p:spTree>
    <p:extLst>
      <p:ext uri="{BB962C8B-B14F-4D97-AF65-F5344CB8AC3E}">
        <p14:creationId xmlns:p14="http://schemas.microsoft.com/office/powerpoint/2010/main" val="24057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2005840090"/>
              </p:ext>
            </p:extLst>
          </p:nvPr>
        </p:nvGraphicFramePr>
        <p:xfrm>
          <a:off x="621771" y="1243405"/>
          <a:ext cx="8838752" cy="4840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Metin kutusu 3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04079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563</Words>
  <Application>Microsoft Office PowerPoint</Application>
  <PresentationFormat>Özel</PresentationFormat>
  <Paragraphs>114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Symbol</vt:lpstr>
      <vt:lpstr>Times New Roman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Nuran Danışman</cp:lastModifiedBy>
  <cp:revision>68</cp:revision>
  <dcterms:created xsi:type="dcterms:W3CDTF">2017-10-30T09:13:00Z</dcterms:created>
  <dcterms:modified xsi:type="dcterms:W3CDTF">2018-12-20T08:05:47Z</dcterms:modified>
</cp:coreProperties>
</file>