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319" r:id="rId2"/>
    <p:sldId id="257" r:id="rId3"/>
    <p:sldId id="305" r:id="rId4"/>
    <p:sldId id="306" r:id="rId5"/>
    <p:sldId id="261" r:id="rId6"/>
    <p:sldId id="262" r:id="rId7"/>
    <p:sldId id="263" r:id="rId8"/>
    <p:sldId id="264" r:id="rId9"/>
    <p:sldId id="265" r:id="rId10"/>
    <p:sldId id="309" r:id="rId11"/>
    <p:sldId id="266" r:id="rId12"/>
    <p:sldId id="311" r:id="rId13"/>
    <p:sldId id="312" r:id="rId14"/>
    <p:sldId id="313" r:id="rId15"/>
    <p:sldId id="267" r:id="rId16"/>
    <p:sldId id="270" r:id="rId17"/>
    <p:sldId id="316" r:id="rId18"/>
    <p:sldId id="314" r:id="rId19"/>
    <p:sldId id="315" r:id="rId20"/>
    <p:sldId id="317" r:id="rId21"/>
    <p:sldId id="271" r:id="rId22"/>
    <p:sldId id="268" r:id="rId23"/>
    <p:sldId id="310" r:id="rId24"/>
    <p:sldId id="269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307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295" r:id="rId50"/>
    <p:sldId id="296" r:id="rId51"/>
    <p:sldId id="308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4" r:id="rId60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948" y="96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3" d="100"/>
        <a:sy n="83" d="100"/>
      </p:scale>
      <p:origin x="0" y="51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06F45-459B-45EF-87FF-60EFDC0400F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B012986-6CDB-4C14-A992-7FF7DE831DB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Kurallar</a:t>
          </a:r>
        </a:p>
      </dgm:t>
    </dgm:pt>
    <dgm:pt modelId="{74E3F80F-2288-4121-9FD0-FF0FC53A556B}" type="parTrans" cxnId="{802AC0FC-81AE-4662-A07A-DF4DA34F535F}">
      <dgm:prSet/>
      <dgm:spPr/>
      <dgm:t>
        <a:bodyPr/>
        <a:lstStyle/>
        <a:p>
          <a:endParaRPr lang="tr-TR"/>
        </a:p>
      </dgm:t>
    </dgm:pt>
    <dgm:pt modelId="{48901256-A628-41BD-8EFE-59D0070E4101}" type="sibTrans" cxnId="{802AC0FC-81AE-4662-A07A-DF4DA34F535F}">
      <dgm:prSet/>
      <dgm:spPr/>
      <dgm:t>
        <a:bodyPr/>
        <a:lstStyle/>
        <a:p>
          <a:endParaRPr lang="tr-TR"/>
        </a:p>
      </dgm:t>
    </dgm:pt>
    <dgm:pt modelId="{CD59DEB8-E44C-499B-86FB-A3E45912A041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Tip İmar Yönetmeliği</a:t>
          </a:r>
        </a:p>
      </dgm:t>
    </dgm:pt>
    <dgm:pt modelId="{8B1A095C-3B4B-41AF-9ECD-8D5681D7466D}" type="parTrans" cxnId="{5F72E0DF-06D7-4936-A157-E65D3690A8BB}">
      <dgm:prSet/>
      <dgm:spPr/>
      <dgm:t>
        <a:bodyPr/>
        <a:lstStyle/>
        <a:p>
          <a:endParaRPr lang="tr-TR"/>
        </a:p>
      </dgm:t>
    </dgm:pt>
    <dgm:pt modelId="{A2E0E3AD-7C40-4531-80DE-5FBA3F2171C5}" type="sibTrans" cxnId="{5F72E0DF-06D7-4936-A157-E65D3690A8BB}">
      <dgm:prSet/>
      <dgm:spPr/>
      <dgm:t>
        <a:bodyPr/>
        <a:lstStyle/>
        <a:p>
          <a:endParaRPr lang="tr-TR"/>
        </a:p>
      </dgm:t>
    </dgm:pt>
    <dgm:pt modelId="{23097AD7-9583-43DD-9BE4-B1EF913E43E2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Yapı Malzemeleri Yönetmeliği</a:t>
          </a:r>
        </a:p>
      </dgm:t>
    </dgm:pt>
    <dgm:pt modelId="{D97F6C8C-F4D5-4E9A-A9AE-EEF12A00A3D9}" type="parTrans" cxnId="{78890BC0-ADD7-42BF-94AE-429A3FB4240C}">
      <dgm:prSet/>
      <dgm:spPr/>
      <dgm:t>
        <a:bodyPr/>
        <a:lstStyle/>
        <a:p>
          <a:endParaRPr lang="tr-TR"/>
        </a:p>
      </dgm:t>
    </dgm:pt>
    <dgm:pt modelId="{3282C3F1-3F07-4275-84A3-B9E62DD4651B}" type="sibTrans" cxnId="{78890BC0-ADD7-42BF-94AE-429A3FB4240C}">
      <dgm:prSet/>
      <dgm:spPr/>
      <dgm:t>
        <a:bodyPr/>
        <a:lstStyle/>
        <a:p>
          <a:endParaRPr lang="tr-TR"/>
        </a:p>
      </dgm:t>
    </dgm:pt>
    <dgm:pt modelId="{93229D71-1793-4E59-854E-8CD02E291F3C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Standartlar</a:t>
          </a:r>
        </a:p>
      </dgm:t>
    </dgm:pt>
    <dgm:pt modelId="{73F6FA19-344E-47AB-B0A8-71DA4E2A1FDD}" type="parTrans" cxnId="{DC7E55C7-301B-4530-8099-27E3A46A2E1F}">
      <dgm:prSet/>
      <dgm:spPr/>
      <dgm:t>
        <a:bodyPr/>
        <a:lstStyle/>
        <a:p>
          <a:endParaRPr lang="tr-TR"/>
        </a:p>
      </dgm:t>
    </dgm:pt>
    <dgm:pt modelId="{50DE2003-4FF9-4699-90DA-59DF38DF2B3A}" type="sibTrans" cxnId="{DC7E55C7-301B-4530-8099-27E3A46A2E1F}">
      <dgm:prSet/>
      <dgm:spPr/>
      <dgm:t>
        <a:bodyPr/>
        <a:lstStyle/>
        <a:p>
          <a:endParaRPr lang="tr-TR"/>
        </a:p>
      </dgm:t>
    </dgm:pt>
    <dgm:pt modelId="{37BFC777-95DB-4DBF-B91F-76D3761BD92E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Ürün Standartları</a:t>
          </a:r>
        </a:p>
      </dgm:t>
    </dgm:pt>
    <dgm:pt modelId="{46FB838F-B692-4767-BE48-30C0C788B17E}" type="parTrans" cxnId="{C7EFB61E-C8E9-4DD1-9A21-625FF3C8E3E6}">
      <dgm:prSet/>
      <dgm:spPr/>
      <dgm:t>
        <a:bodyPr/>
        <a:lstStyle/>
        <a:p>
          <a:endParaRPr lang="tr-TR"/>
        </a:p>
      </dgm:t>
    </dgm:pt>
    <dgm:pt modelId="{38E79A68-0B87-4E56-97C8-C803363C1468}" type="sibTrans" cxnId="{C7EFB61E-C8E9-4DD1-9A21-625FF3C8E3E6}">
      <dgm:prSet/>
      <dgm:spPr/>
      <dgm:t>
        <a:bodyPr/>
        <a:lstStyle/>
        <a:p>
          <a:endParaRPr lang="tr-TR"/>
        </a:p>
      </dgm:t>
    </dgm:pt>
    <dgm:pt modelId="{2302C436-A0F2-4C3A-BBEE-2FEDC4D3E04D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Uygulama Kural Standartları</a:t>
          </a:r>
        </a:p>
      </dgm:t>
    </dgm:pt>
    <dgm:pt modelId="{4452BEDB-4CC6-49C3-8FE9-54AA5442CD32}" type="parTrans" cxnId="{D7610143-9EF4-40CB-9044-9E0CE9191ED9}">
      <dgm:prSet/>
      <dgm:spPr/>
      <dgm:t>
        <a:bodyPr/>
        <a:lstStyle/>
        <a:p>
          <a:endParaRPr lang="tr-TR"/>
        </a:p>
      </dgm:t>
    </dgm:pt>
    <dgm:pt modelId="{EBAFA41E-46DB-4E20-B00D-CB0F2CEDEBAA}" type="sibTrans" cxnId="{D7610143-9EF4-40CB-9044-9E0CE9191ED9}">
      <dgm:prSet/>
      <dgm:spPr/>
      <dgm:t>
        <a:bodyPr/>
        <a:lstStyle/>
        <a:p>
          <a:endParaRPr lang="tr-TR"/>
        </a:p>
      </dgm:t>
    </dgm:pt>
    <dgm:pt modelId="{7628DFC1-2DE6-4EFB-8E13-FA4CD81ACB8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Tarifler</a:t>
          </a:r>
        </a:p>
      </dgm:t>
    </dgm:pt>
    <dgm:pt modelId="{11A1AA46-BC02-4DF9-B667-5704486D33C8}" type="parTrans" cxnId="{D6E48C7B-3F61-4582-91D3-86FDB8C443B0}">
      <dgm:prSet/>
      <dgm:spPr/>
      <dgm:t>
        <a:bodyPr/>
        <a:lstStyle/>
        <a:p>
          <a:endParaRPr lang="tr-TR"/>
        </a:p>
      </dgm:t>
    </dgm:pt>
    <dgm:pt modelId="{965D4846-9E5F-43A9-AC35-C8B3EC4F54E4}" type="sibTrans" cxnId="{D6E48C7B-3F61-4582-91D3-86FDB8C443B0}">
      <dgm:prSet/>
      <dgm:spPr/>
      <dgm:t>
        <a:bodyPr/>
        <a:lstStyle/>
        <a:p>
          <a:endParaRPr lang="tr-TR"/>
        </a:p>
      </dgm:t>
    </dgm:pt>
    <dgm:pt modelId="{D1F8E9B4-C1E2-4288-8F00-F69776666414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Genel Teknik Şartnameler</a:t>
          </a:r>
        </a:p>
      </dgm:t>
    </dgm:pt>
    <dgm:pt modelId="{617AE3E2-85BD-4161-9AA2-1AC13745685F}" type="parTrans" cxnId="{C49BBCFD-C30A-4446-96BB-2BF013521626}">
      <dgm:prSet/>
      <dgm:spPr/>
      <dgm:t>
        <a:bodyPr/>
        <a:lstStyle/>
        <a:p>
          <a:endParaRPr lang="tr-TR"/>
        </a:p>
      </dgm:t>
    </dgm:pt>
    <dgm:pt modelId="{25BED7B4-190B-42DD-92E3-B45737FB5C74}" type="sibTrans" cxnId="{C49BBCFD-C30A-4446-96BB-2BF013521626}">
      <dgm:prSet/>
      <dgm:spPr/>
      <dgm:t>
        <a:bodyPr/>
        <a:lstStyle/>
        <a:p>
          <a:endParaRPr lang="tr-TR"/>
        </a:p>
      </dgm:t>
    </dgm:pt>
    <dgm:pt modelId="{804EA206-69CB-441F-97BD-ADA714944462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Birim Fiyat Tarifleri </a:t>
          </a:r>
        </a:p>
      </dgm:t>
    </dgm:pt>
    <dgm:pt modelId="{65ED6A2A-679C-4787-B746-161C17AA583E}" type="parTrans" cxnId="{64D37E8F-8B12-4FE3-A17B-E0EC92F0DEDA}">
      <dgm:prSet/>
      <dgm:spPr/>
      <dgm:t>
        <a:bodyPr/>
        <a:lstStyle/>
        <a:p>
          <a:endParaRPr lang="tr-TR"/>
        </a:p>
      </dgm:t>
    </dgm:pt>
    <dgm:pt modelId="{492B2F4B-6D78-47D4-BAE8-FE67DB12C18C}" type="sibTrans" cxnId="{64D37E8F-8B12-4FE3-A17B-E0EC92F0DEDA}">
      <dgm:prSet/>
      <dgm:spPr/>
      <dgm:t>
        <a:bodyPr/>
        <a:lstStyle/>
        <a:p>
          <a:endParaRPr lang="tr-TR"/>
        </a:p>
      </dgm:t>
    </dgm:pt>
    <dgm:pt modelId="{FC8485DF-8CBE-4AFA-90CF-4777A748515A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Su Yalıtımı Yönetmeliği</a:t>
          </a:r>
        </a:p>
      </dgm:t>
    </dgm:pt>
    <dgm:pt modelId="{974A1E28-5704-46DD-8BD1-FA9FC79C8FED}" type="parTrans" cxnId="{BAA1969D-4A97-429C-AEAA-D502E5262C9E}">
      <dgm:prSet/>
      <dgm:spPr/>
      <dgm:t>
        <a:bodyPr/>
        <a:lstStyle/>
        <a:p>
          <a:endParaRPr lang="tr-TR"/>
        </a:p>
      </dgm:t>
    </dgm:pt>
    <dgm:pt modelId="{DFEF86A7-488B-4BC8-BD67-E30F4E76CE94}" type="sibTrans" cxnId="{BAA1969D-4A97-429C-AEAA-D502E5262C9E}">
      <dgm:prSet/>
      <dgm:spPr/>
      <dgm:t>
        <a:bodyPr/>
        <a:lstStyle/>
        <a:p>
          <a:endParaRPr lang="tr-TR"/>
        </a:p>
      </dgm:t>
    </dgm:pt>
    <dgm:pt modelId="{5C727EA5-D3C1-429F-8012-FD6D7324F7AE}" type="pres">
      <dgm:prSet presAssocID="{2F806F45-459B-45EF-87FF-60EFDC0400F2}" presName="linearFlow" presStyleCnt="0">
        <dgm:presLayoutVars>
          <dgm:dir/>
          <dgm:animLvl val="lvl"/>
          <dgm:resizeHandles val="exact"/>
        </dgm:presLayoutVars>
      </dgm:prSet>
      <dgm:spPr/>
    </dgm:pt>
    <dgm:pt modelId="{9EECDC0F-777C-4B83-A1B7-F8238B13A2E2}" type="pres">
      <dgm:prSet presAssocID="{AB012986-6CDB-4C14-A992-7FF7DE831DBE}" presName="composite" presStyleCnt="0"/>
      <dgm:spPr/>
    </dgm:pt>
    <dgm:pt modelId="{2610093F-AC55-4428-B38F-6894CC6B6407}" type="pres">
      <dgm:prSet presAssocID="{AB012986-6CDB-4C14-A992-7FF7DE831DBE}" presName="parentText" presStyleLbl="alignNode1" presStyleIdx="0" presStyleCnt="3" custLinFactNeighborX="-4526">
        <dgm:presLayoutVars>
          <dgm:chMax val="1"/>
          <dgm:bulletEnabled val="1"/>
        </dgm:presLayoutVars>
      </dgm:prSet>
      <dgm:spPr/>
    </dgm:pt>
    <dgm:pt modelId="{BC60B8C3-E8FD-47CA-98A0-0AD466087A49}" type="pres">
      <dgm:prSet presAssocID="{AB012986-6CDB-4C14-A992-7FF7DE831DBE}" presName="descendantText" presStyleLbl="alignAcc1" presStyleIdx="0" presStyleCnt="3" custScaleY="100000" custLinFactNeighborX="265">
        <dgm:presLayoutVars>
          <dgm:bulletEnabled val="1"/>
        </dgm:presLayoutVars>
      </dgm:prSet>
      <dgm:spPr/>
    </dgm:pt>
    <dgm:pt modelId="{7FA2889B-2AC3-4C56-90B7-AFEE854FB58B}" type="pres">
      <dgm:prSet presAssocID="{48901256-A628-41BD-8EFE-59D0070E4101}" presName="sp" presStyleCnt="0"/>
      <dgm:spPr/>
    </dgm:pt>
    <dgm:pt modelId="{53A07A12-3D74-4539-AA36-7112AC1428CE}" type="pres">
      <dgm:prSet presAssocID="{93229D71-1793-4E59-854E-8CD02E291F3C}" presName="composite" presStyleCnt="0"/>
      <dgm:spPr/>
    </dgm:pt>
    <dgm:pt modelId="{132F2212-E318-4692-B3B0-416758DB8979}" type="pres">
      <dgm:prSet presAssocID="{93229D71-1793-4E59-854E-8CD02E291F3C}" presName="parentText" presStyleLbl="alignNode1" presStyleIdx="1" presStyleCnt="3" custLinFactNeighborX="1782" custLinFactNeighborY="-10810">
        <dgm:presLayoutVars>
          <dgm:chMax val="1"/>
          <dgm:bulletEnabled val="1"/>
        </dgm:presLayoutVars>
      </dgm:prSet>
      <dgm:spPr/>
    </dgm:pt>
    <dgm:pt modelId="{DE3EAECA-935B-403E-AE50-481987AF401A}" type="pres">
      <dgm:prSet presAssocID="{93229D71-1793-4E59-854E-8CD02E291F3C}" presName="descendantText" presStyleLbl="alignAcc1" presStyleIdx="1" presStyleCnt="3" custLinFactNeighborY="-16631">
        <dgm:presLayoutVars>
          <dgm:bulletEnabled val="1"/>
        </dgm:presLayoutVars>
      </dgm:prSet>
      <dgm:spPr/>
    </dgm:pt>
    <dgm:pt modelId="{A03F5B27-1C61-464F-B570-894F9FEC2891}" type="pres">
      <dgm:prSet presAssocID="{50DE2003-4FF9-4699-90DA-59DF38DF2B3A}" presName="sp" presStyleCnt="0"/>
      <dgm:spPr/>
    </dgm:pt>
    <dgm:pt modelId="{EDFCAF64-5D5D-4A7A-AA56-4666951A1548}" type="pres">
      <dgm:prSet presAssocID="{7628DFC1-2DE6-4EFB-8E13-FA4CD81ACB8E}" presName="composite" presStyleCnt="0"/>
      <dgm:spPr/>
    </dgm:pt>
    <dgm:pt modelId="{BB09D202-B725-43B7-920B-3E41DFEFB992}" type="pres">
      <dgm:prSet presAssocID="{7628DFC1-2DE6-4EFB-8E13-FA4CD81ACB8E}" presName="parentText" presStyleLbl="alignNode1" presStyleIdx="2" presStyleCnt="3" custLinFactNeighborY="-21498">
        <dgm:presLayoutVars>
          <dgm:chMax val="1"/>
          <dgm:bulletEnabled val="1"/>
        </dgm:presLayoutVars>
      </dgm:prSet>
      <dgm:spPr/>
    </dgm:pt>
    <dgm:pt modelId="{8BD8AE00-5881-4DB4-A985-F8AD02BB5D8C}" type="pres">
      <dgm:prSet presAssocID="{7628DFC1-2DE6-4EFB-8E13-FA4CD81ACB8E}" presName="descendantText" presStyleLbl="alignAcc1" presStyleIdx="2" presStyleCnt="3" custLinFactNeighborY="-34010">
        <dgm:presLayoutVars>
          <dgm:bulletEnabled val="1"/>
        </dgm:presLayoutVars>
      </dgm:prSet>
      <dgm:spPr/>
    </dgm:pt>
  </dgm:ptLst>
  <dgm:cxnLst>
    <dgm:cxn modelId="{D0325819-145C-4497-B210-564AE75C630C}" type="presOf" srcId="{AB012986-6CDB-4C14-A992-7FF7DE831DBE}" destId="{2610093F-AC55-4428-B38F-6894CC6B6407}" srcOrd="0" destOrd="0" presId="urn:microsoft.com/office/officeart/2005/8/layout/chevron2"/>
    <dgm:cxn modelId="{C7EFB61E-C8E9-4DD1-9A21-625FF3C8E3E6}" srcId="{93229D71-1793-4E59-854E-8CD02E291F3C}" destId="{37BFC777-95DB-4DBF-B91F-76D3761BD92E}" srcOrd="0" destOrd="0" parTransId="{46FB838F-B692-4767-BE48-30C0C788B17E}" sibTransId="{38E79A68-0B87-4E56-97C8-C803363C1468}"/>
    <dgm:cxn modelId="{405BE128-3326-4C51-B46D-91F3C5E3ACA1}" type="presOf" srcId="{FC8485DF-8CBE-4AFA-90CF-4777A748515A}" destId="{BC60B8C3-E8FD-47CA-98A0-0AD466087A49}" srcOrd="0" destOrd="2" presId="urn:microsoft.com/office/officeart/2005/8/layout/chevron2"/>
    <dgm:cxn modelId="{796A635B-BB92-4702-83AE-30410FCF6ACC}" type="presOf" srcId="{23097AD7-9583-43DD-9BE4-B1EF913E43E2}" destId="{BC60B8C3-E8FD-47CA-98A0-0AD466087A49}" srcOrd="0" destOrd="1" presId="urn:microsoft.com/office/officeart/2005/8/layout/chevron2"/>
    <dgm:cxn modelId="{A6C42842-FD6A-4873-A793-67AED370EEF3}" type="presOf" srcId="{CD59DEB8-E44C-499B-86FB-A3E45912A041}" destId="{BC60B8C3-E8FD-47CA-98A0-0AD466087A49}" srcOrd="0" destOrd="0" presId="urn:microsoft.com/office/officeart/2005/8/layout/chevron2"/>
    <dgm:cxn modelId="{7D4FC362-E616-421E-9925-6ADC15F6827D}" type="presOf" srcId="{2F806F45-459B-45EF-87FF-60EFDC0400F2}" destId="{5C727EA5-D3C1-429F-8012-FD6D7324F7AE}" srcOrd="0" destOrd="0" presId="urn:microsoft.com/office/officeart/2005/8/layout/chevron2"/>
    <dgm:cxn modelId="{D7610143-9EF4-40CB-9044-9E0CE9191ED9}" srcId="{93229D71-1793-4E59-854E-8CD02E291F3C}" destId="{2302C436-A0F2-4C3A-BBEE-2FEDC4D3E04D}" srcOrd="1" destOrd="0" parTransId="{4452BEDB-4CC6-49C3-8FE9-54AA5442CD32}" sibTransId="{EBAFA41E-46DB-4E20-B00D-CB0F2CEDEBAA}"/>
    <dgm:cxn modelId="{5DE9F845-5E16-4139-8E8D-FFF0BB01EE2B}" type="presOf" srcId="{7628DFC1-2DE6-4EFB-8E13-FA4CD81ACB8E}" destId="{BB09D202-B725-43B7-920B-3E41DFEFB992}" srcOrd="0" destOrd="0" presId="urn:microsoft.com/office/officeart/2005/8/layout/chevron2"/>
    <dgm:cxn modelId="{DF568657-5EC3-4EEA-854F-608EC9C36A81}" type="presOf" srcId="{D1F8E9B4-C1E2-4288-8F00-F69776666414}" destId="{8BD8AE00-5881-4DB4-A985-F8AD02BB5D8C}" srcOrd="0" destOrd="0" presId="urn:microsoft.com/office/officeart/2005/8/layout/chevron2"/>
    <dgm:cxn modelId="{D6E48C7B-3F61-4582-91D3-86FDB8C443B0}" srcId="{2F806F45-459B-45EF-87FF-60EFDC0400F2}" destId="{7628DFC1-2DE6-4EFB-8E13-FA4CD81ACB8E}" srcOrd="2" destOrd="0" parTransId="{11A1AA46-BC02-4DF9-B667-5704486D33C8}" sibTransId="{965D4846-9E5F-43A9-AC35-C8B3EC4F54E4}"/>
    <dgm:cxn modelId="{64D37E8F-8B12-4FE3-A17B-E0EC92F0DEDA}" srcId="{7628DFC1-2DE6-4EFB-8E13-FA4CD81ACB8E}" destId="{804EA206-69CB-441F-97BD-ADA714944462}" srcOrd="1" destOrd="0" parTransId="{65ED6A2A-679C-4787-B746-161C17AA583E}" sibTransId="{492B2F4B-6D78-47D4-BAE8-FE67DB12C18C}"/>
    <dgm:cxn modelId="{BAA1969D-4A97-429C-AEAA-D502E5262C9E}" srcId="{AB012986-6CDB-4C14-A992-7FF7DE831DBE}" destId="{FC8485DF-8CBE-4AFA-90CF-4777A748515A}" srcOrd="2" destOrd="0" parTransId="{974A1E28-5704-46DD-8BD1-FA9FC79C8FED}" sibTransId="{DFEF86A7-488B-4BC8-BD67-E30F4E76CE94}"/>
    <dgm:cxn modelId="{AD554EAE-F4A9-42D1-86B0-2F750D3FA8C4}" type="presOf" srcId="{37BFC777-95DB-4DBF-B91F-76D3761BD92E}" destId="{DE3EAECA-935B-403E-AE50-481987AF401A}" srcOrd="0" destOrd="0" presId="urn:microsoft.com/office/officeart/2005/8/layout/chevron2"/>
    <dgm:cxn modelId="{140DA0B1-0F97-4DB3-8421-A130531B4994}" type="presOf" srcId="{2302C436-A0F2-4C3A-BBEE-2FEDC4D3E04D}" destId="{DE3EAECA-935B-403E-AE50-481987AF401A}" srcOrd="0" destOrd="1" presId="urn:microsoft.com/office/officeart/2005/8/layout/chevron2"/>
    <dgm:cxn modelId="{78890BC0-ADD7-42BF-94AE-429A3FB4240C}" srcId="{AB012986-6CDB-4C14-A992-7FF7DE831DBE}" destId="{23097AD7-9583-43DD-9BE4-B1EF913E43E2}" srcOrd="1" destOrd="0" parTransId="{D97F6C8C-F4D5-4E9A-A9AE-EEF12A00A3D9}" sibTransId="{3282C3F1-3F07-4275-84A3-B9E62DD4651B}"/>
    <dgm:cxn modelId="{DC7E55C7-301B-4530-8099-27E3A46A2E1F}" srcId="{2F806F45-459B-45EF-87FF-60EFDC0400F2}" destId="{93229D71-1793-4E59-854E-8CD02E291F3C}" srcOrd="1" destOrd="0" parTransId="{73F6FA19-344E-47AB-B0A8-71DA4E2A1FDD}" sibTransId="{50DE2003-4FF9-4699-90DA-59DF38DF2B3A}"/>
    <dgm:cxn modelId="{5F72E0DF-06D7-4936-A157-E65D3690A8BB}" srcId="{AB012986-6CDB-4C14-A992-7FF7DE831DBE}" destId="{CD59DEB8-E44C-499B-86FB-A3E45912A041}" srcOrd="0" destOrd="0" parTransId="{8B1A095C-3B4B-41AF-9ECD-8D5681D7466D}" sibTransId="{A2E0E3AD-7C40-4531-80DE-5FBA3F2171C5}"/>
    <dgm:cxn modelId="{DBF829E8-FECC-46B9-B3FF-77A08F2F1987}" type="presOf" srcId="{804EA206-69CB-441F-97BD-ADA714944462}" destId="{8BD8AE00-5881-4DB4-A985-F8AD02BB5D8C}" srcOrd="0" destOrd="1" presId="urn:microsoft.com/office/officeart/2005/8/layout/chevron2"/>
    <dgm:cxn modelId="{802AC0FC-81AE-4662-A07A-DF4DA34F535F}" srcId="{2F806F45-459B-45EF-87FF-60EFDC0400F2}" destId="{AB012986-6CDB-4C14-A992-7FF7DE831DBE}" srcOrd="0" destOrd="0" parTransId="{74E3F80F-2288-4121-9FD0-FF0FC53A556B}" sibTransId="{48901256-A628-41BD-8EFE-59D0070E4101}"/>
    <dgm:cxn modelId="{53C066FD-4720-4A4F-ABF5-04BCE22E3F5A}" type="presOf" srcId="{93229D71-1793-4E59-854E-8CD02E291F3C}" destId="{132F2212-E318-4692-B3B0-416758DB8979}" srcOrd="0" destOrd="0" presId="urn:microsoft.com/office/officeart/2005/8/layout/chevron2"/>
    <dgm:cxn modelId="{C49BBCFD-C30A-4446-96BB-2BF013521626}" srcId="{7628DFC1-2DE6-4EFB-8E13-FA4CD81ACB8E}" destId="{D1F8E9B4-C1E2-4288-8F00-F69776666414}" srcOrd="0" destOrd="0" parTransId="{617AE3E2-85BD-4161-9AA2-1AC13745685F}" sibTransId="{25BED7B4-190B-42DD-92E3-B45737FB5C74}"/>
    <dgm:cxn modelId="{5EECCDC8-4ED9-4D74-A4D9-37B0527845B4}" type="presParOf" srcId="{5C727EA5-D3C1-429F-8012-FD6D7324F7AE}" destId="{9EECDC0F-777C-4B83-A1B7-F8238B13A2E2}" srcOrd="0" destOrd="0" presId="urn:microsoft.com/office/officeart/2005/8/layout/chevron2"/>
    <dgm:cxn modelId="{8EBFF3BE-C121-4549-9ADD-C3EF926B4465}" type="presParOf" srcId="{9EECDC0F-777C-4B83-A1B7-F8238B13A2E2}" destId="{2610093F-AC55-4428-B38F-6894CC6B6407}" srcOrd="0" destOrd="0" presId="urn:microsoft.com/office/officeart/2005/8/layout/chevron2"/>
    <dgm:cxn modelId="{D220E02F-0ECB-49FF-A73F-4CBC2A29964F}" type="presParOf" srcId="{9EECDC0F-777C-4B83-A1B7-F8238B13A2E2}" destId="{BC60B8C3-E8FD-47CA-98A0-0AD466087A49}" srcOrd="1" destOrd="0" presId="urn:microsoft.com/office/officeart/2005/8/layout/chevron2"/>
    <dgm:cxn modelId="{19092D81-A0EF-4777-8F7B-330C70D9FB5C}" type="presParOf" srcId="{5C727EA5-D3C1-429F-8012-FD6D7324F7AE}" destId="{7FA2889B-2AC3-4C56-90B7-AFEE854FB58B}" srcOrd="1" destOrd="0" presId="urn:microsoft.com/office/officeart/2005/8/layout/chevron2"/>
    <dgm:cxn modelId="{976B113F-1C0F-41C2-8296-39AF394F1F6E}" type="presParOf" srcId="{5C727EA5-D3C1-429F-8012-FD6D7324F7AE}" destId="{53A07A12-3D74-4539-AA36-7112AC1428CE}" srcOrd="2" destOrd="0" presId="urn:microsoft.com/office/officeart/2005/8/layout/chevron2"/>
    <dgm:cxn modelId="{216C89D5-2BC9-48FD-BE20-B6E31D0471CB}" type="presParOf" srcId="{53A07A12-3D74-4539-AA36-7112AC1428CE}" destId="{132F2212-E318-4692-B3B0-416758DB8979}" srcOrd="0" destOrd="0" presId="urn:microsoft.com/office/officeart/2005/8/layout/chevron2"/>
    <dgm:cxn modelId="{2DF7260E-C262-4965-B0B7-856B32C5AF72}" type="presParOf" srcId="{53A07A12-3D74-4539-AA36-7112AC1428CE}" destId="{DE3EAECA-935B-403E-AE50-481987AF401A}" srcOrd="1" destOrd="0" presId="urn:microsoft.com/office/officeart/2005/8/layout/chevron2"/>
    <dgm:cxn modelId="{5E543A79-6208-4E9A-AE34-21226E92FC16}" type="presParOf" srcId="{5C727EA5-D3C1-429F-8012-FD6D7324F7AE}" destId="{A03F5B27-1C61-464F-B570-894F9FEC2891}" srcOrd="3" destOrd="0" presId="urn:microsoft.com/office/officeart/2005/8/layout/chevron2"/>
    <dgm:cxn modelId="{AB8F9F4D-9344-41E7-97F6-E0854A70FCF1}" type="presParOf" srcId="{5C727EA5-D3C1-429F-8012-FD6D7324F7AE}" destId="{EDFCAF64-5D5D-4A7A-AA56-4666951A1548}" srcOrd="4" destOrd="0" presId="urn:microsoft.com/office/officeart/2005/8/layout/chevron2"/>
    <dgm:cxn modelId="{277C498B-0B86-43B4-80CE-E450150F6A48}" type="presParOf" srcId="{EDFCAF64-5D5D-4A7A-AA56-4666951A1548}" destId="{BB09D202-B725-43B7-920B-3E41DFEFB992}" srcOrd="0" destOrd="0" presId="urn:microsoft.com/office/officeart/2005/8/layout/chevron2"/>
    <dgm:cxn modelId="{F00AFDEA-01C3-4BE1-8C2E-E1BC6A96C646}" type="presParOf" srcId="{EDFCAF64-5D5D-4A7A-AA56-4666951A1548}" destId="{8BD8AE00-5881-4DB4-A985-F8AD02BB5D8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4FD68D-61C9-4170-A40E-92538CC21B3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40D31D8-8839-4B3B-B73B-C3657A779718}">
      <dgm:prSet phldrT="[Metin]"/>
      <dgm:spPr/>
      <dgm:t>
        <a:bodyPr/>
        <a:lstStyle/>
        <a:p>
          <a:r>
            <a:rPr lang="tr-TR" dirty="0"/>
            <a:t>Su Yalıtımı</a:t>
          </a:r>
        </a:p>
      </dgm:t>
    </dgm:pt>
    <dgm:pt modelId="{ACE06B93-2FEC-46D7-A425-1D21756CC205}" type="parTrans" cxnId="{0C679F90-F9A8-4D56-A0C8-01AD6DEDA57D}">
      <dgm:prSet/>
      <dgm:spPr/>
      <dgm:t>
        <a:bodyPr/>
        <a:lstStyle/>
        <a:p>
          <a:endParaRPr lang="tr-TR"/>
        </a:p>
      </dgm:t>
    </dgm:pt>
    <dgm:pt modelId="{6EF11D47-C0E9-4EA9-B6E5-71824A724D6C}" type="sibTrans" cxnId="{0C679F90-F9A8-4D56-A0C8-01AD6DEDA57D}">
      <dgm:prSet/>
      <dgm:spPr/>
      <dgm:t>
        <a:bodyPr/>
        <a:lstStyle/>
        <a:p>
          <a:endParaRPr lang="tr-TR"/>
        </a:p>
      </dgm:t>
    </dgm:pt>
    <dgm:pt modelId="{FB31DB1E-9789-4FC6-B194-7E99EB4B95D4}" type="asst">
      <dgm:prSet phldrT="[Metin]"/>
      <dgm:spPr/>
      <dgm:t>
        <a:bodyPr/>
        <a:lstStyle/>
        <a:p>
          <a:r>
            <a:rPr lang="tr-TR" dirty="0"/>
            <a:t>Drenaj</a:t>
          </a:r>
        </a:p>
      </dgm:t>
    </dgm:pt>
    <dgm:pt modelId="{4AD8BA1D-CF38-47C8-9511-E6A5A5B7545D}" type="parTrans" cxnId="{1A61132C-E4A8-4F02-A90A-1DE1D7CA048F}">
      <dgm:prSet/>
      <dgm:spPr/>
      <dgm:t>
        <a:bodyPr/>
        <a:lstStyle/>
        <a:p>
          <a:endParaRPr lang="tr-TR"/>
        </a:p>
      </dgm:t>
    </dgm:pt>
    <dgm:pt modelId="{060ED2F2-BB33-4620-9325-72991D6622F5}" type="sibTrans" cxnId="{1A61132C-E4A8-4F02-A90A-1DE1D7CA048F}">
      <dgm:prSet/>
      <dgm:spPr/>
      <dgm:t>
        <a:bodyPr/>
        <a:lstStyle/>
        <a:p>
          <a:endParaRPr lang="tr-TR"/>
        </a:p>
      </dgm:t>
    </dgm:pt>
    <dgm:pt modelId="{323A1396-1E89-448C-B5EC-099F1019DAAC}">
      <dgm:prSet phldrT="[Metin]"/>
      <dgm:spPr/>
      <dgm:t>
        <a:bodyPr/>
        <a:lstStyle/>
        <a:p>
          <a:r>
            <a:rPr lang="tr-TR" dirty="0"/>
            <a:t>Yapısal</a:t>
          </a:r>
        </a:p>
      </dgm:t>
    </dgm:pt>
    <dgm:pt modelId="{69B4AB89-F21A-4434-8047-48061EEB9682}" type="parTrans" cxnId="{0CE62832-6F73-4102-965D-A414B431A374}">
      <dgm:prSet/>
      <dgm:spPr/>
      <dgm:t>
        <a:bodyPr/>
        <a:lstStyle/>
        <a:p>
          <a:endParaRPr lang="tr-TR"/>
        </a:p>
      </dgm:t>
    </dgm:pt>
    <dgm:pt modelId="{896DD991-8FF1-47A4-A698-015D30990E37}" type="sibTrans" cxnId="{0CE62832-6F73-4102-965D-A414B431A374}">
      <dgm:prSet/>
      <dgm:spPr/>
      <dgm:t>
        <a:bodyPr/>
        <a:lstStyle/>
        <a:p>
          <a:endParaRPr lang="tr-TR"/>
        </a:p>
      </dgm:t>
    </dgm:pt>
    <dgm:pt modelId="{A08C122F-7141-4A7F-AD1F-DAEBC80EBE15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FD3F6729-451B-4426-BEB3-151D6E89A8DC}" type="parTrans" cxnId="{16BF00F4-F14B-401F-BDE6-670A00645588}">
      <dgm:prSet/>
      <dgm:spPr/>
      <dgm:t>
        <a:bodyPr/>
        <a:lstStyle/>
        <a:p>
          <a:endParaRPr lang="tr-TR"/>
        </a:p>
      </dgm:t>
    </dgm:pt>
    <dgm:pt modelId="{136FBB9D-7980-446B-B1DD-ACE1BA8A89F5}" type="sibTrans" cxnId="{16BF00F4-F14B-401F-BDE6-670A00645588}">
      <dgm:prSet/>
      <dgm:spPr/>
      <dgm:t>
        <a:bodyPr/>
        <a:lstStyle/>
        <a:p>
          <a:endParaRPr lang="tr-TR"/>
        </a:p>
      </dgm:t>
    </dgm:pt>
    <dgm:pt modelId="{FF5E49EF-F47E-4DDA-B002-0D114E8DBEB3}" type="pres">
      <dgm:prSet presAssocID="{054FD68D-61C9-4170-A40E-92538CC21B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E31E8E-5294-4E90-915A-CFF1ABD204A1}" type="pres">
      <dgm:prSet presAssocID="{540D31D8-8839-4B3B-B73B-C3657A779718}" presName="hierRoot1" presStyleCnt="0">
        <dgm:presLayoutVars>
          <dgm:hierBranch val="init"/>
        </dgm:presLayoutVars>
      </dgm:prSet>
      <dgm:spPr/>
    </dgm:pt>
    <dgm:pt modelId="{43C0FE47-8742-4029-8A05-B83CF8ACB952}" type="pres">
      <dgm:prSet presAssocID="{540D31D8-8839-4B3B-B73B-C3657A779718}" presName="rootComposite1" presStyleCnt="0"/>
      <dgm:spPr/>
    </dgm:pt>
    <dgm:pt modelId="{D36C430E-1CEE-445B-AB20-E2F8FB2272FA}" type="pres">
      <dgm:prSet presAssocID="{540D31D8-8839-4B3B-B73B-C3657A779718}" presName="rootText1" presStyleLbl="node0" presStyleIdx="0" presStyleCnt="1" custScaleX="118352">
        <dgm:presLayoutVars>
          <dgm:chPref val="3"/>
        </dgm:presLayoutVars>
      </dgm:prSet>
      <dgm:spPr/>
    </dgm:pt>
    <dgm:pt modelId="{2F59B264-A226-41EE-A6BD-F8FCF646F4EC}" type="pres">
      <dgm:prSet presAssocID="{540D31D8-8839-4B3B-B73B-C3657A779718}" presName="rootConnector1" presStyleLbl="node1" presStyleIdx="0" presStyleCnt="0"/>
      <dgm:spPr/>
    </dgm:pt>
    <dgm:pt modelId="{51C4516A-4A76-434C-8728-5B86D1B701EF}" type="pres">
      <dgm:prSet presAssocID="{540D31D8-8839-4B3B-B73B-C3657A779718}" presName="hierChild2" presStyleCnt="0"/>
      <dgm:spPr/>
    </dgm:pt>
    <dgm:pt modelId="{1FED4C23-DC6F-414D-AA09-9B69981F49AF}" type="pres">
      <dgm:prSet presAssocID="{69B4AB89-F21A-4434-8047-48061EEB9682}" presName="Name37" presStyleLbl="parChTrans1D2" presStyleIdx="0" presStyleCnt="3"/>
      <dgm:spPr/>
    </dgm:pt>
    <dgm:pt modelId="{294DC275-82C6-4AAA-A227-5EB70CBCAEE9}" type="pres">
      <dgm:prSet presAssocID="{323A1396-1E89-448C-B5EC-099F1019DAAC}" presName="hierRoot2" presStyleCnt="0">
        <dgm:presLayoutVars>
          <dgm:hierBranch val="init"/>
        </dgm:presLayoutVars>
      </dgm:prSet>
      <dgm:spPr/>
    </dgm:pt>
    <dgm:pt modelId="{8A969E17-5798-4EDB-9128-677C803277CE}" type="pres">
      <dgm:prSet presAssocID="{323A1396-1E89-448C-B5EC-099F1019DAAC}" presName="rootComposite" presStyleCnt="0"/>
      <dgm:spPr/>
    </dgm:pt>
    <dgm:pt modelId="{2B711518-2C4E-4196-A26D-3375A6C97FA7}" type="pres">
      <dgm:prSet presAssocID="{323A1396-1E89-448C-B5EC-099F1019DAAC}" presName="rootText" presStyleLbl="node2" presStyleIdx="0" presStyleCnt="2">
        <dgm:presLayoutVars>
          <dgm:chPref val="3"/>
        </dgm:presLayoutVars>
      </dgm:prSet>
      <dgm:spPr/>
    </dgm:pt>
    <dgm:pt modelId="{513BA843-BD0E-4EB2-BF3B-83A94D4D9D7B}" type="pres">
      <dgm:prSet presAssocID="{323A1396-1E89-448C-B5EC-099F1019DAAC}" presName="rootConnector" presStyleLbl="node2" presStyleIdx="0" presStyleCnt="2"/>
      <dgm:spPr/>
    </dgm:pt>
    <dgm:pt modelId="{41C6C2DA-CC34-4810-8140-A948CE201C24}" type="pres">
      <dgm:prSet presAssocID="{323A1396-1E89-448C-B5EC-099F1019DAAC}" presName="hierChild4" presStyleCnt="0"/>
      <dgm:spPr/>
    </dgm:pt>
    <dgm:pt modelId="{C27B37D7-6CC1-40F7-B993-B06D5A0AADB3}" type="pres">
      <dgm:prSet presAssocID="{323A1396-1E89-448C-B5EC-099F1019DAAC}" presName="hierChild5" presStyleCnt="0"/>
      <dgm:spPr/>
    </dgm:pt>
    <dgm:pt modelId="{4C315CD9-FA79-4731-97E1-EF0959B7600C}" type="pres">
      <dgm:prSet presAssocID="{FD3F6729-451B-4426-BEB3-151D6E89A8DC}" presName="Name37" presStyleLbl="parChTrans1D2" presStyleIdx="1" presStyleCnt="3"/>
      <dgm:spPr/>
    </dgm:pt>
    <dgm:pt modelId="{E7D19A29-55A5-4DDB-BA87-5BB323DEE78D}" type="pres">
      <dgm:prSet presAssocID="{A08C122F-7141-4A7F-AD1F-DAEBC80EBE15}" presName="hierRoot2" presStyleCnt="0">
        <dgm:presLayoutVars>
          <dgm:hierBranch val="init"/>
        </dgm:presLayoutVars>
      </dgm:prSet>
      <dgm:spPr/>
    </dgm:pt>
    <dgm:pt modelId="{984E33E6-766F-4881-B524-8035DF753FF8}" type="pres">
      <dgm:prSet presAssocID="{A08C122F-7141-4A7F-AD1F-DAEBC80EBE15}" presName="rootComposite" presStyleCnt="0"/>
      <dgm:spPr/>
    </dgm:pt>
    <dgm:pt modelId="{84D6C3CF-B78B-4E73-8BA5-3E7559D19992}" type="pres">
      <dgm:prSet presAssocID="{A08C122F-7141-4A7F-AD1F-DAEBC80EBE15}" presName="rootText" presStyleLbl="node2" presStyleIdx="1" presStyleCnt="2">
        <dgm:presLayoutVars>
          <dgm:chPref val="3"/>
        </dgm:presLayoutVars>
      </dgm:prSet>
      <dgm:spPr/>
    </dgm:pt>
    <dgm:pt modelId="{AE977E54-ECAD-4D8B-932D-2C92EFE3146D}" type="pres">
      <dgm:prSet presAssocID="{A08C122F-7141-4A7F-AD1F-DAEBC80EBE15}" presName="rootConnector" presStyleLbl="node2" presStyleIdx="1" presStyleCnt="2"/>
      <dgm:spPr/>
    </dgm:pt>
    <dgm:pt modelId="{6646ED86-485B-43F2-B55B-128322338F6B}" type="pres">
      <dgm:prSet presAssocID="{A08C122F-7141-4A7F-AD1F-DAEBC80EBE15}" presName="hierChild4" presStyleCnt="0"/>
      <dgm:spPr/>
    </dgm:pt>
    <dgm:pt modelId="{236C1AAC-46FB-42E8-8523-E33DC05625B7}" type="pres">
      <dgm:prSet presAssocID="{A08C122F-7141-4A7F-AD1F-DAEBC80EBE15}" presName="hierChild5" presStyleCnt="0"/>
      <dgm:spPr/>
    </dgm:pt>
    <dgm:pt modelId="{9A72CCBB-EAD9-4A66-B09F-F62DD26834F0}" type="pres">
      <dgm:prSet presAssocID="{540D31D8-8839-4B3B-B73B-C3657A779718}" presName="hierChild3" presStyleCnt="0"/>
      <dgm:spPr/>
    </dgm:pt>
    <dgm:pt modelId="{EA956784-4356-4C7F-91AA-FA71FCD2282B}" type="pres">
      <dgm:prSet presAssocID="{4AD8BA1D-CF38-47C8-9511-E6A5A5B7545D}" presName="Name111" presStyleLbl="parChTrans1D2" presStyleIdx="2" presStyleCnt="3"/>
      <dgm:spPr/>
    </dgm:pt>
    <dgm:pt modelId="{A3602CB2-05E6-4F11-B05B-46118A524A62}" type="pres">
      <dgm:prSet presAssocID="{FB31DB1E-9789-4FC6-B194-7E99EB4B95D4}" presName="hierRoot3" presStyleCnt="0">
        <dgm:presLayoutVars>
          <dgm:hierBranch val="init"/>
        </dgm:presLayoutVars>
      </dgm:prSet>
      <dgm:spPr/>
    </dgm:pt>
    <dgm:pt modelId="{E2230E5C-B1B2-404E-A161-B84E994B770F}" type="pres">
      <dgm:prSet presAssocID="{FB31DB1E-9789-4FC6-B194-7E99EB4B95D4}" presName="rootComposite3" presStyleCnt="0"/>
      <dgm:spPr/>
    </dgm:pt>
    <dgm:pt modelId="{01C8496A-052E-43C6-8341-687E18B86CD0}" type="pres">
      <dgm:prSet presAssocID="{FB31DB1E-9789-4FC6-B194-7E99EB4B95D4}" presName="rootText3" presStyleLbl="asst1" presStyleIdx="0" presStyleCnt="1">
        <dgm:presLayoutVars>
          <dgm:chPref val="3"/>
        </dgm:presLayoutVars>
      </dgm:prSet>
      <dgm:spPr/>
    </dgm:pt>
    <dgm:pt modelId="{6B649E02-FC0D-4745-A61C-54190A80445C}" type="pres">
      <dgm:prSet presAssocID="{FB31DB1E-9789-4FC6-B194-7E99EB4B95D4}" presName="rootConnector3" presStyleLbl="asst1" presStyleIdx="0" presStyleCnt="1"/>
      <dgm:spPr/>
    </dgm:pt>
    <dgm:pt modelId="{E6EB478A-96B2-49AC-BCC2-BB16DF89B47A}" type="pres">
      <dgm:prSet presAssocID="{FB31DB1E-9789-4FC6-B194-7E99EB4B95D4}" presName="hierChild6" presStyleCnt="0"/>
      <dgm:spPr/>
    </dgm:pt>
    <dgm:pt modelId="{8A3B5EF0-102C-421B-AF49-DE050CFA2ABB}" type="pres">
      <dgm:prSet presAssocID="{FB31DB1E-9789-4FC6-B194-7E99EB4B95D4}" presName="hierChild7" presStyleCnt="0"/>
      <dgm:spPr/>
    </dgm:pt>
  </dgm:ptLst>
  <dgm:cxnLst>
    <dgm:cxn modelId="{D3182902-4E80-4804-8048-ECF52BC7F230}" type="presOf" srcId="{A08C122F-7141-4A7F-AD1F-DAEBC80EBE15}" destId="{AE977E54-ECAD-4D8B-932D-2C92EFE3146D}" srcOrd="1" destOrd="0" presId="urn:microsoft.com/office/officeart/2005/8/layout/orgChart1"/>
    <dgm:cxn modelId="{60DD9026-BAEA-4978-A947-BA4123F4528E}" type="presOf" srcId="{FD3F6729-451B-4426-BEB3-151D6E89A8DC}" destId="{4C315CD9-FA79-4731-97E1-EF0959B7600C}" srcOrd="0" destOrd="0" presId="urn:microsoft.com/office/officeart/2005/8/layout/orgChart1"/>
    <dgm:cxn modelId="{1A61132C-E4A8-4F02-A90A-1DE1D7CA048F}" srcId="{540D31D8-8839-4B3B-B73B-C3657A779718}" destId="{FB31DB1E-9789-4FC6-B194-7E99EB4B95D4}" srcOrd="0" destOrd="0" parTransId="{4AD8BA1D-CF38-47C8-9511-E6A5A5B7545D}" sibTransId="{060ED2F2-BB33-4620-9325-72991D6622F5}"/>
    <dgm:cxn modelId="{0CE62832-6F73-4102-965D-A414B431A374}" srcId="{540D31D8-8839-4B3B-B73B-C3657A779718}" destId="{323A1396-1E89-448C-B5EC-099F1019DAAC}" srcOrd="1" destOrd="0" parTransId="{69B4AB89-F21A-4434-8047-48061EEB9682}" sibTransId="{896DD991-8FF1-47A4-A698-015D30990E37}"/>
    <dgm:cxn modelId="{9F700D35-F07D-4058-8317-B952D2E93753}" type="presOf" srcId="{A08C122F-7141-4A7F-AD1F-DAEBC80EBE15}" destId="{84D6C3CF-B78B-4E73-8BA5-3E7559D19992}" srcOrd="0" destOrd="0" presId="urn:microsoft.com/office/officeart/2005/8/layout/orgChart1"/>
    <dgm:cxn modelId="{56A38237-B120-42CA-9CB0-7E61B7FD9572}" type="presOf" srcId="{4AD8BA1D-CF38-47C8-9511-E6A5A5B7545D}" destId="{EA956784-4356-4C7F-91AA-FA71FCD2282B}" srcOrd="0" destOrd="0" presId="urn:microsoft.com/office/officeart/2005/8/layout/orgChart1"/>
    <dgm:cxn modelId="{939E4A64-667C-4828-8C1C-A046A8C95EBF}" type="presOf" srcId="{054FD68D-61C9-4170-A40E-92538CC21B3A}" destId="{FF5E49EF-F47E-4DDA-B002-0D114E8DBEB3}" srcOrd="0" destOrd="0" presId="urn:microsoft.com/office/officeart/2005/8/layout/orgChart1"/>
    <dgm:cxn modelId="{7FCE9770-8C65-4ACD-8902-F287586E1C27}" type="presOf" srcId="{323A1396-1E89-448C-B5EC-099F1019DAAC}" destId="{513BA843-BD0E-4EB2-BF3B-83A94D4D9D7B}" srcOrd="1" destOrd="0" presId="urn:microsoft.com/office/officeart/2005/8/layout/orgChart1"/>
    <dgm:cxn modelId="{26429752-30F2-4B7B-8A12-D1A2ADD96437}" type="presOf" srcId="{540D31D8-8839-4B3B-B73B-C3657A779718}" destId="{D36C430E-1CEE-445B-AB20-E2F8FB2272FA}" srcOrd="0" destOrd="0" presId="urn:microsoft.com/office/officeart/2005/8/layout/orgChart1"/>
    <dgm:cxn modelId="{D79AB05A-412D-4B57-9BEC-95575A253749}" type="presOf" srcId="{FB31DB1E-9789-4FC6-B194-7E99EB4B95D4}" destId="{01C8496A-052E-43C6-8341-687E18B86CD0}" srcOrd="0" destOrd="0" presId="urn:microsoft.com/office/officeart/2005/8/layout/orgChart1"/>
    <dgm:cxn modelId="{0C679F90-F9A8-4D56-A0C8-01AD6DEDA57D}" srcId="{054FD68D-61C9-4170-A40E-92538CC21B3A}" destId="{540D31D8-8839-4B3B-B73B-C3657A779718}" srcOrd="0" destOrd="0" parTransId="{ACE06B93-2FEC-46D7-A425-1D21756CC205}" sibTransId="{6EF11D47-C0E9-4EA9-B6E5-71824A724D6C}"/>
    <dgm:cxn modelId="{532D01A8-8AEA-4411-B8F4-BE69B452AF8A}" type="presOf" srcId="{69B4AB89-F21A-4434-8047-48061EEB9682}" destId="{1FED4C23-DC6F-414D-AA09-9B69981F49AF}" srcOrd="0" destOrd="0" presId="urn:microsoft.com/office/officeart/2005/8/layout/orgChart1"/>
    <dgm:cxn modelId="{5D082FC7-3350-453F-B082-226E54431001}" type="presOf" srcId="{323A1396-1E89-448C-B5EC-099F1019DAAC}" destId="{2B711518-2C4E-4196-A26D-3375A6C97FA7}" srcOrd="0" destOrd="0" presId="urn:microsoft.com/office/officeart/2005/8/layout/orgChart1"/>
    <dgm:cxn modelId="{E2BE6BDC-0381-4AF7-91AF-DCE07A4048A1}" type="presOf" srcId="{FB31DB1E-9789-4FC6-B194-7E99EB4B95D4}" destId="{6B649E02-FC0D-4745-A61C-54190A80445C}" srcOrd="1" destOrd="0" presId="urn:microsoft.com/office/officeart/2005/8/layout/orgChart1"/>
    <dgm:cxn modelId="{16BF00F4-F14B-401F-BDE6-670A00645588}" srcId="{540D31D8-8839-4B3B-B73B-C3657A779718}" destId="{A08C122F-7141-4A7F-AD1F-DAEBC80EBE15}" srcOrd="2" destOrd="0" parTransId="{FD3F6729-451B-4426-BEB3-151D6E89A8DC}" sibTransId="{136FBB9D-7980-446B-B1DD-ACE1BA8A89F5}"/>
    <dgm:cxn modelId="{28797BF4-7CAB-4C8F-92EF-85BA38D426C2}" type="presOf" srcId="{540D31D8-8839-4B3B-B73B-C3657A779718}" destId="{2F59B264-A226-41EE-A6BD-F8FCF646F4EC}" srcOrd="1" destOrd="0" presId="urn:microsoft.com/office/officeart/2005/8/layout/orgChart1"/>
    <dgm:cxn modelId="{B9318A91-065F-472B-BE38-F4D681F5BE67}" type="presParOf" srcId="{FF5E49EF-F47E-4DDA-B002-0D114E8DBEB3}" destId="{30E31E8E-5294-4E90-915A-CFF1ABD204A1}" srcOrd="0" destOrd="0" presId="urn:microsoft.com/office/officeart/2005/8/layout/orgChart1"/>
    <dgm:cxn modelId="{9F38C0C8-3D82-4E2C-85AE-A6224005242E}" type="presParOf" srcId="{30E31E8E-5294-4E90-915A-CFF1ABD204A1}" destId="{43C0FE47-8742-4029-8A05-B83CF8ACB952}" srcOrd="0" destOrd="0" presId="urn:microsoft.com/office/officeart/2005/8/layout/orgChart1"/>
    <dgm:cxn modelId="{5B3E6CC6-6561-4822-95EB-DE22D0DBBE47}" type="presParOf" srcId="{43C0FE47-8742-4029-8A05-B83CF8ACB952}" destId="{D36C430E-1CEE-445B-AB20-E2F8FB2272FA}" srcOrd="0" destOrd="0" presId="urn:microsoft.com/office/officeart/2005/8/layout/orgChart1"/>
    <dgm:cxn modelId="{DE945B9B-ECA8-4E5C-A98A-160D5BBD0069}" type="presParOf" srcId="{43C0FE47-8742-4029-8A05-B83CF8ACB952}" destId="{2F59B264-A226-41EE-A6BD-F8FCF646F4EC}" srcOrd="1" destOrd="0" presId="urn:microsoft.com/office/officeart/2005/8/layout/orgChart1"/>
    <dgm:cxn modelId="{877E8B9A-9081-4A60-8C5E-39F67CACC782}" type="presParOf" srcId="{30E31E8E-5294-4E90-915A-CFF1ABD204A1}" destId="{51C4516A-4A76-434C-8728-5B86D1B701EF}" srcOrd="1" destOrd="0" presId="urn:microsoft.com/office/officeart/2005/8/layout/orgChart1"/>
    <dgm:cxn modelId="{8EB78DE6-6E81-4B1B-84DB-DB5D14C03ADF}" type="presParOf" srcId="{51C4516A-4A76-434C-8728-5B86D1B701EF}" destId="{1FED4C23-DC6F-414D-AA09-9B69981F49AF}" srcOrd="0" destOrd="0" presId="urn:microsoft.com/office/officeart/2005/8/layout/orgChart1"/>
    <dgm:cxn modelId="{B4BD3909-71AE-43EB-8207-D48CF61A77E9}" type="presParOf" srcId="{51C4516A-4A76-434C-8728-5B86D1B701EF}" destId="{294DC275-82C6-4AAA-A227-5EB70CBCAEE9}" srcOrd="1" destOrd="0" presId="urn:microsoft.com/office/officeart/2005/8/layout/orgChart1"/>
    <dgm:cxn modelId="{D4817921-A7F0-472B-B536-7258A4574E9A}" type="presParOf" srcId="{294DC275-82C6-4AAA-A227-5EB70CBCAEE9}" destId="{8A969E17-5798-4EDB-9128-677C803277CE}" srcOrd="0" destOrd="0" presId="urn:microsoft.com/office/officeart/2005/8/layout/orgChart1"/>
    <dgm:cxn modelId="{EBF6684F-92A1-459C-9567-E950DE7FC32A}" type="presParOf" srcId="{8A969E17-5798-4EDB-9128-677C803277CE}" destId="{2B711518-2C4E-4196-A26D-3375A6C97FA7}" srcOrd="0" destOrd="0" presId="urn:microsoft.com/office/officeart/2005/8/layout/orgChart1"/>
    <dgm:cxn modelId="{E6DA5AC2-8C61-4222-B154-0E403512B916}" type="presParOf" srcId="{8A969E17-5798-4EDB-9128-677C803277CE}" destId="{513BA843-BD0E-4EB2-BF3B-83A94D4D9D7B}" srcOrd="1" destOrd="0" presId="urn:microsoft.com/office/officeart/2005/8/layout/orgChart1"/>
    <dgm:cxn modelId="{3FDB4225-2C85-4FF7-8EC8-0C0367866272}" type="presParOf" srcId="{294DC275-82C6-4AAA-A227-5EB70CBCAEE9}" destId="{41C6C2DA-CC34-4810-8140-A948CE201C24}" srcOrd="1" destOrd="0" presId="urn:microsoft.com/office/officeart/2005/8/layout/orgChart1"/>
    <dgm:cxn modelId="{4A446FB9-38FB-42AE-96F9-CEA90A1EA262}" type="presParOf" srcId="{294DC275-82C6-4AAA-A227-5EB70CBCAEE9}" destId="{C27B37D7-6CC1-40F7-B993-B06D5A0AADB3}" srcOrd="2" destOrd="0" presId="urn:microsoft.com/office/officeart/2005/8/layout/orgChart1"/>
    <dgm:cxn modelId="{DF04126E-E23D-4C75-949E-5B4CFA018FFC}" type="presParOf" srcId="{51C4516A-4A76-434C-8728-5B86D1B701EF}" destId="{4C315CD9-FA79-4731-97E1-EF0959B7600C}" srcOrd="2" destOrd="0" presId="urn:microsoft.com/office/officeart/2005/8/layout/orgChart1"/>
    <dgm:cxn modelId="{479818A1-93E3-4D7E-832F-00CB9EDC40F9}" type="presParOf" srcId="{51C4516A-4A76-434C-8728-5B86D1B701EF}" destId="{E7D19A29-55A5-4DDB-BA87-5BB323DEE78D}" srcOrd="3" destOrd="0" presId="urn:microsoft.com/office/officeart/2005/8/layout/orgChart1"/>
    <dgm:cxn modelId="{1B5B59C1-79BC-46DD-8C61-94E94F49F95B}" type="presParOf" srcId="{E7D19A29-55A5-4DDB-BA87-5BB323DEE78D}" destId="{984E33E6-766F-4881-B524-8035DF753FF8}" srcOrd="0" destOrd="0" presId="urn:microsoft.com/office/officeart/2005/8/layout/orgChart1"/>
    <dgm:cxn modelId="{128ACFEA-469E-4671-94FE-EFA3757EC49B}" type="presParOf" srcId="{984E33E6-766F-4881-B524-8035DF753FF8}" destId="{84D6C3CF-B78B-4E73-8BA5-3E7559D19992}" srcOrd="0" destOrd="0" presId="urn:microsoft.com/office/officeart/2005/8/layout/orgChart1"/>
    <dgm:cxn modelId="{1E3EBDB8-B7DB-45AC-ADBC-91BB37F7A4E5}" type="presParOf" srcId="{984E33E6-766F-4881-B524-8035DF753FF8}" destId="{AE977E54-ECAD-4D8B-932D-2C92EFE3146D}" srcOrd="1" destOrd="0" presId="urn:microsoft.com/office/officeart/2005/8/layout/orgChart1"/>
    <dgm:cxn modelId="{AD759D63-6C0A-4081-9CBF-E9E94EB1AFC3}" type="presParOf" srcId="{E7D19A29-55A5-4DDB-BA87-5BB323DEE78D}" destId="{6646ED86-485B-43F2-B55B-128322338F6B}" srcOrd="1" destOrd="0" presId="urn:microsoft.com/office/officeart/2005/8/layout/orgChart1"/>
    <dgm:cxn modelId="{775EA28B-EF93-42EE-B741-24E0476BE3E6}" type="presParOf" srcId="{E7D19A29-55A5-4DDB-BA87-5BB323DEE78D}" destId="{236C1AAC-46FB-42E8-8523-E33DC05625B7}" srcOrd="2" destOrd="0" presId="urn:microsoft.com/office/officeart/2005/8/layout/orgChart1"/>
    <dgm:cxn modelId="{05E1B029-D9F1-47F6-B12F-ECC9F0C223F2}" type="presParOf" srcId="{30E31E8E-5294-4E90-915A-CFF1ABD204A1}" destId="{9A72CCBB-EAD9-4A66-B09F-F62DD26834F0}" srcOrd="2" destOrd="0" presId="urn:microsoft.com/office/officeart/2005/8/layout/orgChart1"/>
    <dgm:cxn modelId="{F5F7E98F-1712-4FDF-914C-D236FFE3DD90}" type="presParOf" srcId="{9A72CCBB-EAD9-4A66-B09F-F62DD26834F0}" destId="{EA956784-4356-4C7F-91AA-FA71FCD2282B}" srcOrd="0" destOrd="0" presId="urn:microsoft.com/office/officeart/2005/8/layout/orgChart1"/>
    <dgm:cxn modelId="{012ADE33-34CE-4CE8-95A5-C90917FE4762}" type="presParOf" srcId="{9A72CCBB-EAD9-4A66-B09F-F62DD26834F0}" destId="{A3602CB2-05E6-4F11-B05B-46118A524A62}" srcOrd="1" destOrd="0" presId="urn:microsoft.com/office/officeart/2005/8/layout/orgChart1"/>
    <dgm:cxn modelId="{2411EE76-1167-47CA-9064-BC2E4E946422}" type="presParOf" srcId="{A3602CB2-05E6-4F11-B05B-46118A524A62}" destId="{E2230E5C-B1B2-404E-A161-B84E994B770F}" srcOrd="0" destOrd="0" presId="urn:microsoft.com/office/officeart/2005/8/layout/orgChart1"/>
    <dgm:cxn modelId="{69E93111-AD57-47E6-A01C-4FBB193B7F42}" type="presParOf" srcId="{E2230E5C-B1B2-404E-A161-B84E994B770F}" destId="{01C8496A-052E-43C6-8341-687E18B86CD0}" srcOrd="0" destOrd="0" presId="urn:microsoft.com/office/officeart/2005/8/layout/orgChart1"/>
    <dgm:cxn modelId="{DB3C4035-C9A1-4C34-8641-E68A34BC0ADB}" type="presParOf" srcId="{E2230E5C-B1B2-404E-A161-B84E994B770F}" destId="{6B649E02-FC0D-4745-A61C-54190A80445C}" srcOrd="1" destOrd="0" presId="urn:microsoft.com/office/officeart/2005/8/layout/orgChart1"/>
    <dgm:cxn modelId="{E67F1028-DAF6-4CD6-BF2A-3DDD4EB109B3}" type="presParOf" srcId="{A3602CB2-05E6-4F11-B05B-46118A524A62}" destId="{E6EB478A-96B2-49AC-BCC2-BB16DF89B47A}" srcOrd="1" destOrd="0" presId="urn:microsoft.com/office/officeart/2005/8/layout/orgChart1"/>
    <dgm:cxn modelId="{F8E15B95-977E-46E3-9E6A-AD14B9FA6C80}" type="presParOf" srcId="{A3602CB2-05E6-4F11-B05B-46118A524A62}" destId="{8A3B5EF0-102C-421B-AF49-DE050CFA2A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B96DE1-D90A-4A3C-A87A-F3F07A524EC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58DD955-05BC-479E-A97A-C9D3093C1BEB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8A85CBC8-0DEE-4D6F-88EB-981BC7515DDC}" type="parTrans" cxnId="{91EDE149-751C-42F7-8DFD-B06E7DAA97A2}">
      <dgm:prSet/>
      <dgm:spPr/>
      <dgm:t>
        <a:bodyPr/>
        <a:lstStyle/>
        <a:p>
          <a:endParaRPr lang="tr-TR"/>
        </a:p>
      </dgm:t>
    </dgm:pt>
    <dgm:pt modelId="{AF12F42D-093E-49F9-B675-64498B055CBF}" type="sibTrans" cxnId="{91EDE149-751C-42F7-8DFD-B06E7DAA97A2}">
      <dgm:prSet/>
      <dgm:spPr/>
      <dgm:t>
        <a:bodyPr/>
        <a:lstStyle/>
        <a:p>
          <a:endParaRPr lang="tr-TR"/>
        </a:p>
      </dgm:t>
    </dgm:pt>
    <dgm:pt modelId="{28CE1B3C-6D4A-4044-B35E-E28A8091340C}">
      <dgm:prSet phldrT="[Metin]"/>
      <dgm:spPr/>
      <dgm:t>
        <a:bodyPr/>
        <a:lstStyle/>
        <a:p>
          <a:r>
            <a:rPr lang="tr-TR" dirty="0"/>
            <a:t>Sürme</a:t>
          </a:r>
        </a:p>
      </dgm:t>
    </dgm:pt>
    <dgm:pt modelId="{EC0D28E7-E837-4383-AAA1-D40A17C24B87}" type="parTrans" cxnId="{94E570C1-AF5D-4468-A108-45AAA39EC921}">
      <dgm:prSet/>
      <dgm:spPr/>
      <dgm:t>
        <a:bodyPr/>
        <a:lstStyle/>
        <a:p>
          <a:endParaRPr lang="tr-TR"/>
        </a:p>
      </dgm:t>
    </dgm:pt>
    <dgm:pt modelId="{92ED161D-C19A-4B02-884F-0AB4A9750844}" type="sibTrans" cxnId="{94E570C1-AF5D-4468-A108-45AAA39EC921}">
      <dgm:prSet/>
      <dgm:spPr/>
      <dgm:t>
        <a:bodyPr/>
        <a:lstStyle/>
        <a:p>
          <a:endParaRPr lang="tr-TR"/>
        </a:p>
      </dgm:t>
    </dgm:pt>
    <dgm:pt modelId="{285C0600-07B2-4B86-9EF8-30164BDA4F53}">
      <dgm:prSet phldrT="[Metin]"/>
      <dgm:spPr/>
      <dgm:t>
        <a:bodyPr/>
        <a:lstStyle/>
        <a:p>
          <a:r>
            <a:rPr lang="tr-TR" dirty="0"/>
            <a:t>Serme</a:t>
          </a:r>
        </a:p>
      </dgm:t>
    </dgm:pt>
    <dgm:pt modelId="{17FE27CB-CE4D-498F-9220-4E7E3CE3B526}" type="parTrans" cxnId="{68374348-FCCD-4D49-8B1B-0F6B9B97B2DF}">
      <dgm:prSet/>
      <dgm:spPr/>
      <dgm:t>
        <a:bodyPr/>
        <a:lstStyle/>
        <a:p>
          <a:endParaRPr lang="tr-TR"/>
        </a:p>
      </dgm:t>
    </dgm:pt>
    <dgm:pt modelId="{4C196F68-5FB7-48F4-9A91-42008F180884}" type="sibTrans" cxnId="{68374348-FCCD-4D49-8B1B-0F6B9B97B2DF}">
      <dgm:prSet/>
      <dgm:spPr/>
      <dgm:t>
        <a:bodyPr/>
        <a:lstStyle/>
        <a:p>
          <a:endParaRPr lang="tr-TR"/>
        </a:p>
      </dgm:t>
    </dgm:pt>
    <dgm:pt modelId="{79F20106-3B73-4FBC-AA63-8D6B449A1D40}" type="pres">
      <dgm:prSet presAssocID="{74B96DE1-D90A-4A3C-A87A-F3F07A524EC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86B2F4B-0C1A-4592-BAAD-5DEF9D362230}" type="pres">
      <dgm:prSet presAssocID="{B58DD955-05BC-479E-A97A-C9D3093C1BEB}" presName="hierRoot1" presStyleCnt="0">
        <dgm:presLayoutVars>
          <dgm:hierBranch val="init"/>
        </dgm:presLayoutVars>
      </dgm:prSet>
      <dgm:spPr/>
    </dgm:pt>
    <dgm:pt modelId="{099BFF47-8E33-452F-B63E-33701CB3BF8E}" type="pres">
      <dgm:prSet presAssocID="{B58DD955-05BC-479E-A97A-C9D3093C1BEB}" presName="rootComposite1" presStyleCnt="0"/>
      <dgm:spPr/>
    </dgm:pt>
    <dgm:pt modelId="{00C65C56-27FF-464D-AC1B-35D4F4CAD58A}" type="pres">
      <dgm:prSet presAssocID="{B58DD955-05BC-479E-A97A-C9D3093C1BEB}" presName="rootText1" presStyleLbl="node0" presStyleIdx="0" presStyleCnt="1" custLinFactNeighborX="-457" custLinFactNeighborY="-3679">
        <dgm:presLayoutVars>
          <dgm:chPref val="3"/>
        </dgm:presLayoutVars>
      </dgm:prSet>
      <dgm:spPr/>
    </dgm:pt>
    <dgm:pt modelId="{DCFE751F-29DB-427F-B3BA-53F63A464E07}" type="pres">
      <dgm:prSet presAssocID="{B58DD955-05BC-479E-A97A-C9D3093C1BEB}" presName="rootConnector1" presStyleLbl="node1" presStyleIdx="0" presStyleCnt="0"/>
      <dgm:spPr/>
    </dgm:pt>
    <dgm:pt modelId="{06708BF6-2E13-4DDF-AF91-D749B3F7A3A9}" type="pres">
      <dgm:prSet presAssocID="{B58DD955-05BC-479E-A97A-C9D3093C1BEB}" presName="hierChild2" presStyleCnt="0"/>
      <dgm:spPr/>
    </dgm:pt>
    <dgm:pt modelId="{1E687708-1940-4F87-863D-9CFD7509A0A4}" type="pres">
      <dgm:prSet presAssocID="{EC0D28E7-E837-4383-AAA1-D40A17C24B87}" presName="Name37" presStyleLbl="parChTrans1D2" presStyleIdx="0" presStyleCnt="2"/>
      <dgm:spPr/>
    </dgm:pt>
    <dgm:pt modelId="{ED01992F-9645-40E5-838B-5E5BD09C96C5}" type="pres">
      <dgm:prSet presAssocID="{28CE1B3C-6D4A-4044-B35E-E28A8091340C}" presName="hierRoot2" presStyleCnt="0">
        <dgm:presLayoutVars>
          <dgm:hierBranch val="init"/>
        </dgm:presLayoutVars>
      </dgm:prSet>
      <dgm:spPr/>
    </dgm:pt>
    <dgm:pt modelId="{086C9154-F0C9-4F14-878C-BBF28E5F66D6}" type="pres">
      <dgm:prSet presAssocID="{28CE1B3C-6D4A-4044-B35E-E28A8091340C}" presName="rootComposite" presStyleCnt="0"/>
      <dgm:spPr/>
    </dgm:pt>
    <dgm:pt modelId="{B83607B9-C243-4946-AF1B-7B8F71CFE483}" type="pres">
      <dgm:prSet presAssocID="{28CE1B3C-6D4A-4044-B35E-E28A8091340C}" presName="rootText" presStyleLbl="node2" presStyleIdx="0" presStyleCnt="2">
        <dgm:presLayoutVars>
          <dgm:chPref val="3"/>
        </dgm:presLayoutVars>
      </dgm:prSet>
      <dgm:spPr/>
    </dgm:pt>
    <dgm:pt modelId="{33EC187F-0C96-4FE5-9DE3-7A1785C72CB4}" type="pres">
      <dgm:prSet presAssocID="{28CE1B3C-6D4A-4044-B35E-E28A8091340C}" presName="rootConnector" presStyleLbl="node2" presStyleIdx="0" presStyleCnt="2"/>
      <dgm:spPr/>
    </dgm:pt>
    <dgm:pt modelId="{81F2E807-B22E-4EF9-A87F-79BAD635CF4E}" type="pres">
      <dgm:prSet presAssocID="{28CE1B3C-6D4A-4044-B35E-E28A8091340C}" presName="hierChild4" presStyleCnt="0"/>
      <dgm:spPr/>
    </dgm:pt>
    <dgm:pt modelId="{8962DA1B-BBDC-4937-B134-EE0EC216CF0E}" type="pres">
      <dgm:prSet presAssocID="{28CE1B3C-6D4A-4044-B35E-E28A8091340C}" presName="hierChild5" presStyleCnt="0"/>
      <dgm:spPr/>
    </dgm:pt>
    <dgm:pt modelId="{AACE32DF-794A-44A9-A636-B2067C134F95}" type="pres">
      <dgm:prSet presAssocID="{17FE27CB-CE4D-498F-9220-4E7E3CE3B526}" presName="Name37" presStyleLbl="parChTrans1D2" presStyleIdx="1" presStyleCnt="2"/>
      <dgm:spPr/>
    </dgm:pt>
    <dgm:pt modelId="{E039E4A3-8945-4C50-8B0E-494E000E71E9}" type="pres">
      <dgm:prSet presAssocID="{285C0600-07B2-4B86-9EF8-30164BDA4F53}" presName="hierRoot2" presStyleCnt="0">
        <dgm:presLayoutVars>
          <dgm:hierBranch val="init"/>
        </dgm:presLayoutVars>
      </dgm:prSet>
      <dgm:spPr/>
    </dgm:pt>
    <dgm:pt modelId="{02338661-6BC7-4F3D-B11F-F29E15F08B99}" type="pres">
      <dgm:prSet presAssocID="{285C0600-07B2-4B86-9EF8-30164BDA4F53}" presName="rootComposite" presStyleCnt="0"/>
      <dgm:spPr/>
    </dgm:pt>
    <dgm:pt modelId="{98EF9417-0C76-4728-8C9A-6B6DFC9EF733}" type="pres">
      <dgm:prSet presAssocID="{285C0600-07B2-4B86-9EF8-30164BDA4F53}" presName="rootText" presStyleLbl="node2" presStyleIdx="1" presStyleCnt="2">
        <dgm:presLayoutVars>
          <dgm:chPref val="3"/>
        </dgm:presLayoutVars>
      </dgm:prSet>
      <dgm:spPr/>
    </dgm:pt>
    <dgm:pt modelId="{66C0EA63-8563-4B57-AC9B-566B86AE320C}" type="pres">
      <dgm:prSet presAssocID="{285C0600-07B2-4B86-9EF8-30164BDA4F53}" presName="rootConnector" presStyleLbl="node2" presStyleIdx="1" presStyleCnt="2"/>
      <dgm:spPr/>
    </dgm:pt>
    <dgm:pt modelId="{D57BFD3C-AA1A-4E6E-80B2-B1BEB28E59C2}" type="pres">
      <dgm:prSet presAssocID="{285C0600-07B2-4B86-9EF8-30164BDA4F53}" presName="hierChild4" presStyleCnt="0"/>
      <dgm:spPr/>
    </dgm:pt>
    <dgm:pt modelId="{6CB4BA17-C047-46B4-98E7-80CC87F6758C}" type="pres">
      <dgm:prSet presAssocID="{285C0600-07B2-4B86-9EF8-30164BDA4F53}" presName="hierChild5" presStyleCnt="0"/>
      <dgm:spPr/>
    </dgm:pt>
    <dgm:pt modelId="{CDF175C0-5DA9-4BAA-86B5-801BD6B4E732}" type="pres">
      <dgm:prSet presAssocID="{B58DD955-05BC-479E-A97A-C9D3093C1BEB}" presName="hierChild3" presStyleCnt="0"/>
      <dgm:spPr/>
    </dgm:pt>
  </dgm:ptLst>
  <dgm:cxnLst>
    <dgm:cxn modelId="{0895EA26-8E3D-42A4-B553-71AEB0FA33F0}" type="presOf" srcId="{B58DD955-05BC-479E-A97A-C9D3093C1BEB}" destId="{00C65C56-27FF-464D-AC1B-35D4F4CAD58A}" srcOrd="0" destOrd="0" presId="urn:microsoft.com/office/officeart/2005/8/layout/orgChart1"/>
    <dgm:cxn modelId="{74B9DE2C-F891-4131-9B1B-B1E4495251D0}" type="presOf" srcId="{285C0600-07B2-4B86-9EF8-30164BDA4F53}" destId="{66C0EA63-8563-4B57-AC9B-566B86AE320C}" srcOrd="1" destOrd="0" presId="urn:microsoft.com/office/officeart/2005/8/layout/orgChart1"/>
    <dgm:cxn modelId="{6FA80735-9F73-4A75-95CD-1740D60E4C8D}" type="presOf" srcId="{EC0D28E7-E837-4383-AAA1-D40A17C24B87}" destId="{1E687708-1940-4F87-863D-9CFD7509A0A4}" srcOrd="0" destOrd="0" presId="urn:microsoft.com/office/officeart/2005/8/layout/orgChart1"/>
    <dgm:cxn modelId="{68374348-FCCD-4D49-8B1B-0F6B9B97B2DF}" srcId="{B58DD955-05BC-479E-A97A-C9D3093C1BEB}" destId="{285C0600-07B2-4B86-9EF8-30164BDA4F53}" srcOrd="1" destOrd="0" parTransId="{17FE27CB-CE4D-498F-9220-4E7E3CE3B526}" sibTransId="{4C196F68-5FB7-48F4-9A91-42008F180884}"/>
    <dgm:cxn modelId="{EC294F48-CD38-414D-8215-1A3F7A76D63C}" type="presOf" srcId="{B58DD955-05BC-479E-A97A-C9D3093C1BEB}" destId="{DCFE751F-29DB-427F-B3BA-53F63A464E07}" srcOrd="1" destOrd="0" presId="urn:microsoft.com/office/officeart/2005/8/layout/orgChart1"/>
    <dgm:cxn modelId="{91EDE149-751C-42F7-8DFD-B06E7DAA97A2}" srcId="{74B96DE1-D90A-4A3C-A87A-F3F07A524EC0}" destId="{B58DD955-05BC-479E-A97A-C9D3093C1BEB}" srcOrd="0" destOrd="0" parTransId="{8A85CBC8-0DEE-4D6F-88EB-981BC7515DDC}" sibTransId="{AF12F42D-093E-49F9-B675-64498B055CBF}"/>
    <dgm:cxn modelId="{86D35D6E-45B2-44A5-A274-62ABADA40745}" type="presOf" srcId="{28CE1B3C-6D4A-4044-B35E-E28A8091340C}" destId="{B83607B9-C243-4946-AF1B-7B8F71CFE483}" srcOrd="0" destOrd="0" presId="urn:microsoft.com/office/officeart/2005/8/layout/orgChart1"/>
    <dgm:cxn modelId="{7D17F5B1-DDAE-4CCF-88C0-FDEE0285EA2F}" type="presOf" srcId="{17FE27CB-CE4D-498F-9220-4E7E3CE3B526}" destId="{AACE32DF-794A-44A9-A636-B2067C134F95}" srcOrd="0" destOrd="0" presId="urn:microsoft.com/office/officeart/2005/8/layout/orgChart1"/>
    <dgm:cxn modelId="{F31D3AB9-5590-4793-9177-09B05924E768}" type="presOf" srcId="{28CE1B3C-6D4A-4044-B35E-E28A8091340C}" destId="{33EC187F-0C96-4FE5-9DE3-7A1785C72CB4}" srcOrd="1" destOrd="0" presId="urn:microsoft.com/office/officeart/2005/8/layout/orgChart1"/>
    <dgm:cxn modelId="{C084FEBA-684D-4C45-998F-F5FC24D7B1D9}" type="presOf" srcId="{285C0600-07B2-4B86-9EF8-30164BDA4F53}" destId="{98EF9417-0C76-4728-8C9A-6B6DFC9EF733}" srcOrd="0" destOrd="0" presId="urn:microsoft.com/office/officeart/2005/8/layout/orgChart1"/>
    <dgm:cxn modelId="{94E570C1-AF5D-4468-A108-45AAA39EC921}" srcId="{B58DD955-05BC-479E-A97A-C9D3093C1BEB}" destId="{28CE1B3C-6D4A-4044-B35E-E28A8091340C}" srcOrd="0" destOrd="0" parTransId="{EC0D28E7-E837-4383-AAA1-D40A17C24B87}" sibTransId="{92ED161D-C19A-4B02-884F-0AB4A9750844}"/>
    <dgm:cxn modelId="{726975E6-92FA-43A3-ABB7-4965AC8124FF}" type="presOf" srcId="{74B96DE1-D90A-4A3C-A87A-F3F07A524EC0}" destId="{79F20106-3B73-4FBC-AA63-8D6B449A1D40}" srcOrd="0" destOrd="0" presId="urn:microsoft.com/office/officeart/2005/8/layout/orgChart1"/>
    <dgm:cxn modelId="{0B378C8D-B436-4C05-A3D3-91F589A234E5}" type="presParOf" srcId="{79F20106-3B73-4FBC-AA63-8D6B449A1D40}" destId="{186B2F4B-0C1A-4592-BAAD-5DEF9D362230}" srcOrd="0" destOrd="0" presId="urn:microsoft.com/office/officeart/2005/8/layout/orgChart1"/>
    <dgm:cxn modelId="{8C173E12-D48E-4935-AE9E-6D5B6AEADDE6}" type="presParOf" srcId="{186B2F4B-0C1A-4592-BAAD-5DEF9D362230}" destId="{099BFF47-8E33-452F-B63E-33701CB3BF8E}" srcOrd="0" destOrd="0" presId="urn:microsoft.com/office/officeart/2005/8/layout/orgChart1"/>
    <dgm:cxn modelId="{DBCE9615-5DA7-427D-A809-0F520749515C}" type="presParOf" srcId="{099BFF47-8E33-452F-B63E-33701CB3BF8E}" destId="{00C65C56-27FF-464D-AC1B-35D4F4CAD58A}" srcOrd="0" destOrd="0" presId="urn:microsoft.com/office/officeart/2005/8/layout/orgChart1"/>
    <dgm:cxn modelId="{2B196480-6D66-4611-BFE4-18437787237C}" type="presParOf" srcId="{099BFF47-8E33-452F-B63E-33701CB3BF8E}" destId="{DCFE751F-29DB-427F-B3BA-53F63A464E07}" srcOrd="1" destOrd="0" presId="urn:microsoft.com/office/officeart/2005/8/layout/orgChart1"/>
    <dgm:cxn modelId="{ED1D02CC-20E7-4EAA-B23F-5197CED2FDBC}" type="presParOf" srcId="{186B2F4B-0C1A-4592-BAAD-5DEF9D362230}" destId="{06708BF6-2E13-4DDF-AF91-D749B3F7A3A9}" srcOrd="1" destOrd="0" presId="urn:microsoft.com/office/officeart/2005/8/layout/orgChart1"/>
    <dgm:cxn modelId="{97249F59-D559-40AB-9E70-48C606169866}" type="presParOf" srcId="{06708BF6-2E13-4DDF-AF91-D749B3F7A3A9}" destId="{1E687708-1940-4F87-863D-9CFD7509A0A4}" srcOrd="0" destOrd="0" presId="urn:microsoft.com/office/officeart/2005/8/layout/orgChart1"/>
    <dgm:cxn modelId="{639625BF-87F1-4546-A974-EB3EF76893C6}" type="presParOf" srcId="{06708BF6-2E13-4DDF-AF91-D749B3F7A3A9}" destId="{ED01992F-9645-40E5-838B-5E5BD09C96C5}" srcOrd="1" destOrd="0" presId="urn:microsoft.com/office/officeart/2005/8/layout/orgChart1"/>
    <dgm:cxn modelId="{A8B8224D-12AA-4038-9705-00AA658BA46C}" type="presParOf" srcId="{ED01992F-9645-40E5-838B-5E5BD09C96C5}" destId="{086C9154-F0C9-4F14-878C-BBF28E5F66D6}" srcOrd="0" destOrd="0" presId="urn:microsoft.com/office/officeart/2005/8/layout/orgChart1"/>
    <dgm:cxn modelId="{0761665E-BF9A-4AF6-95CF-C9FC561D8A3D}" type="presParOf" srcId="{086C9154-F0C9-4F14-878C-BBF28E5F66D6}" destId="{B83607B9-C243-4946-AF1B-7B8F71CFE483}" srcOrd="0" destOrd="0" presId="urn:microsoft.com/office/officeart/2005/8/layout/orgChart1"/>
    <dgm:cxn modelId="{C36E9BFC-0419-4F76-A3B7-5BAE4505BDAE}" type="presParOf" srcId="{086C9154-F0C9-4F14-878C-BBF28E5F66D6}" destId="{33EC187F-0C96-4FE5-9DE3-7A1785C72CB4}" srcOrd="1" destOrd="0" presId="urn:microsoft.com/office/officeart/2005/8/layout/orgChart1"/>
    <dgm:cxn modelId="{892DF8E0-F2BA-43FA-8A36-6C327B5A9397}" type="presParOf" srcId="{ED01992F-9645-40E5-838B-5E5BD09C96C5}" destId="{81F2E807-B22E-4EF9-A87F-79BAD635CF4E}" srcOrd="1" destOrd="0" presId="urn:microsoft.com/office/officeart/2005/8/layout/orgChart1"/>
    <dgm:cxn modelId="{8DC10167-A90E-4EC6-B31C-2A1E6E6795DD}" type="presParOf" srcId="{ED01992F-9645-40E5-838B-5E5BD09C96C5}" destId="{8962DA1B-BBDC-4937-B134-EE0EC216CF0E}" srcOrd="2" destOrd="0" presId="urn:microsoft.com/office/officeart/2005/8/layout/orgChart1"/>
    <dgm:cxn modelId="{201A3F60-8855-4067-A3D0-45D79AB27C6D}" type="presParOf" srcId="{06708BF6-2E13-4DDF-AF91-D749B3F7A3A9}" destId="{AACE32DF-794A-44A9-A636-B2067C134F95}" srcOrd="2" destOrd="0" presId="urn:microsoft.com/office/officeart/2005/8/layout/orgChart1"/>
    <dgm:cxn modelId="{AAD994D9-ABFD-46C0-A4D2-55FC8BDAB5C7}" type="presParOf" srcId="{06708BF6-2E13-4DDF-AF91-D749B3F7A3A9}" destId="{E039E4A3-8945-4C50-8B0E-494E000E71E9}" srcOrd="3" destOrd="0" presId="urn:microsoft.com/office/officeart/2005/8/layout/orgChart1"/>
    <dgm:cxn modelId="{277269E5-05A7-4957-8BA6-5065A5F8BAA4}" type="presParOf" srcId="{E039E4A3-8945-4C50-8B0E-494E000E71E9}" destId="{02338661-6BC7-4F3D-B11F-F29E15F08B99}" srcOrd="0" destOrd="0" presId="urn:microsoft.com/office/officeart/2005/8/layout/orgChart1"/>
    <dgm:cxn modelId="{36B91A3F-7795-4F78-A27E-70EEAD3497A2}" type="presParOf" srcId="{02338661-6BC7-4F3D-B11F-F29E15F08B99}" destId="{98EF9417-0C76-4728-8C9A-6B6DFC9EF733}" srcOrd="0" destOrd="0" presId="urn:microsoft.com/office/officeart/2005/8/layout/orgChart1"/>
    <dgm:cxn modelId="{C1ED3B5B-F18F-477B-9DF0-236C91401333}" type="presParOf" srcId="{02338661-6BC7-4F3D-B11F-F29E15F08B99}" destId="{66C0EA63-8563-4B57-AC9B-566B86AE320C}" srcOrd="1" destOrd="0" presId="urn:microsoft.com/office/officeart/2005/8/layout/orgChart1"/>
    <dgm:cxn modelId="{D44F507D-FEA8-4F03-AD43-EE81572CFDA2}" type="presParOf" srcId="{E039E4A3-8945-4C50-8B0E-494E000E71E9}" destId="{D57BFD3C-AA1A-4E6E-80B2-B1BEB28E59C2}" srcOrd="1" destOrd="0" presId="urn:microsoft.com/office/officeart/2005/8/layout/orgChart1"/>
    <dgm:cxn modelId="{1B4AE31E-C0E9-44C5-9424-3224F1B7B2A9}" type="presParOf" srcId="{E039E4A3-8945-4C50-8B0E-494E000E71E9}" destId="{6CB4BA17-C047-46B4-98E7-80CC87F6758C}" srcOrd="2" destOrd="0" presId="urn:microsoft.com/office/officeart/2005/8/layout/orgChart1"/>
    <dgm:cxn modelId="{1A8BD7D2-FEBF-4EDC-A186-DB0690150975}" type="presParOf" srcId="{186B2F4B-0C1A-4592-BAAD-5DEF9D362230}" destId="{CDF175C0-5DA9-4BAA-86B5-801BD6B4E7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0093F-AC55-4428-B38F-6894CC6B6407}">
      <dsp:nvSpPr>
        <dsp:cNvPr id="0" name=""/>
        <dsp:cNvSpPr/>
      </dsp:nvSpPr>
      <dsp:spPr>
        <a:xfrm rot="5400000">
          <a:off x="-285446" y="290331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Kurallar</a:t>
          </a:r>
        </a:p>
      </dsp:txBody>
      <dsp:txXfrm rot="-5400000">
        <a:off x="0" y="670926"/>
        <a:ext cx="1332082" cy="570892"/>
      </dsp:txXfrm>
    </dsp:sp>
    <dsp:sp modelId="{BC60B8C3-E8FD-47CA-98A0-0AD466087A49}">
      <dsp:nvSpPr>
        <dsp:cNvPr id="0" name=""/>
        <dsp:cNvSpPr/>
      </dsp:nvSpPr>
      <dsp:spPr>
        <a:xfrm rot="5400000">
          <a:off x="3173708" y="-1836740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Tip İmar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Yapı Malzemeleri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Su Yalıtımı Yönetmeliği</a:t>
          </a:r>
        </a:p>
      </dsp:txBody>
      <dsp:txXfrm rot="-5400000">
        <a:off x="1332082" y="65268"/>
        <a:ext cx="4859804" cy="1116169"/>
      </dsp:txXfrm>
    </dsp:sp>
    <dsp:sp modelId="{132F2212-E318-4692-B3B0-416758DB8979}">
      <dsp:nvSpPr>
        <dsp:cNvPr id="0" name=""/>
        <dsp:cNvSpPr/>
      </dsp:nvSpPr>
      <dsp:spPr>
        <a:xfrm rot="5400000">
          <a:off x="-261708" y="1796579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Standartlar</a:t>
          </a:r>
        </a:p>
      </dsp:txBody>
      <dsp:txXfrm rot="-5400000">
        <a:off x="23738" y="2177174"/>
        <a:ext cx="1332082" cy="570892"/>
      </dsp:txXfrm>
    </dsp:sp>
    <dsp:sp modelId="{DE3EAECA-935B-403E-AE50-481987AF401A}">
      <dsp:nvSpPr>
        <dsp:cNvPr id="0" name=""/>
        <dsp:cNvSpPr/>
      </dsp:nvSpPr>
      <dsp:spPr>
        <a:xfrm rot="5400000">
          <a:off x="3173708" y="-330496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Ürün Standartları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Uygulama Kural Standartları</a:t>
          </a:r>
        </a:p>
      </dsp:txBody>
      <dsp:txXfrm rot="-5400000">
        <a:off x="1332082" y="1571512"/>
        <a:ext cx="4859804" cy="1116169"/>
      </dsp:txXfrm>
    </dsp:sp>
    <dsp:sp modelId="{BB09D202-B725-43B7-920B-3E41DFEFB992}">
      <dsp:nvSpPr>
        <dsp:cNvPr id="0" name=""/>
        <dsp:cNvSpPr/>
      </dsp:nvSpPr>
      <dsp:spPr>
        <a:xfrm rot="5400000">
          <a:off x="-285446" y="3305148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Tarifler</a:t>
          </a:r>
        </a:p>
      </dsp:txBody>
      <dsp:txXfrm rot="-5400000">
        <a:off x="0" y="3685743"/>
        <a:ext cx="1332082" cy="570892"/>
      </dsp:txXfrm>
    </dsp:sp>
    <dsp:sp modelId="{8BD8AE00-5881-4DB4-A985-F8AD02BB5D8C}">
      <dsp:nvSpPr>
        <dsp:cNvPr id="0" name=""/>
        <dsp:cNvSpPr/>
      </dsp:nvSpPr>
      <dsp:spPr>
        <a:xfrm rot="5400000">
          <a:off x="3173708" y="1166495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Genel Teknik Şartnameler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Birim Fiyat Tarifleri </a:t>
          </a:r>
        </a:p>
      </dsp:txBody>
      <dsp:txXfrm rot="-5400000">
        <a:off x="1332082" y="3068503"/>
        <a:ext cx="4859804" cy="11161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56784-4356-4C7F-91AA-FA71FCD2282B}">
      <dsp:nvSpPr>
        <dsp:cNvPr id="0" name=""/>
        <dsp:cNvSpPr/>
      </dsp:nvSpPr>
      <dsp:spPr>
        <a:xfrm>
          <a:off x="2965474" y="1065305"/>
          <a:ext cx="223149" cy="977605"/>
        </a:xfrm>
        <a:custGeom>
          <a:avLst/>
          <a:gdLst/>
          <a:ahLst/>
          <a:cxnLst/>
          <a:rect l="0" t="0" r="0" b="0"/>
          <a:pathLst>
            <a:path>
              <a:moveTo>
                <a:pt x="223149" y="0"/>
              </a:moveTo>
              <a:lnTo>
                <a:pt x="223149" y="977605"/>
              </a:lnTo>
              <a:lnTo>
                <a:pt x="0" y="977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15CD9-FA79-4731-97E1-EF0959B7600C}">
      <dsp:nvSpPr>
        <dsp:cNvPr id="0" name=""/>
        <dsp:cNvSpPr/>
      </dsp:nvSpPr>
      <dsp:spPr>
        <a:xfrm>
          <a:off x="3188623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2062"/>
              </a:lnTo>
              <a:lnTo>
                <a:pt x="1285764" y="1732062"/>
              </a:lnTo>
              <a:lnTo>
                <a:pt x="1285764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D4C23-DC6F-414D-AA09-9B69981F49AF}">
      <dsp:nvSpPr>
        <dsp:cNvPr id="0" name=""/>
        <dsp:cNvSpPr/>
      </dsp:nvSpPr>
      <dsp:spPr>
        <a:xfrm>
          <a:off x="1902859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1285764" y="0"/>
              </a:moveTo>
              <a:lnTo>
                <a:pt x="1285764" y="1732062"/>
              </a:lnTo>
              <a:lnTo>
                <a:pt x="0" y="1732062"/>
              </a:lnTo>
              <a:lnTo>
                <a:pt x="0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6C430E-1CEE-445B-AB20-E2F8FB2272FA}">
      <dsp:nvSpPr>
        <dsp:cNvPr id="0" name=""/>
        <dsp:cNvSpPr/>
      </dsp:nvSpPr>
      <dsp:spPr>
        <a:xfrm>
          <a:off x="1930997" y="2690"/>
          <a:ext cx="2515252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Su Yalıtımı</a:t>
          </a:r>
        </a:p>
      </dsp:txBody>
      <dsp:txXfrm>
        <a:off x="1930997" y="2690"/>
        <a:ext cx="2515252" cy="1062615"/>
      </dsp:txXfrm>
    </dsp:sp>
    <dsp:sp modelId="{2B711518-2C4E-4196-A26D-3375A6C97FA7}">
      <dsp:nvSpPr>
        <dsp:cNvPr id="0" name=""/>
        <dsp:cNvSpPr/>
      </dsp:nvSpPr>
      <dsp:spPr>
        <a:xfrm>
          <a:off x="840244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Yapısal</a:t>
          </a:r>
        </a:p>
      </dsp:txBody>
      <dsp:txXfrm>
        <a:off x="840244" y="3020517"/>
        <a:ext cx="2125230" cy="1062615"/>
      </dsp:txXfrm>
    </dsp:sp>
    <dsp:sp modelId="{84D6C3CF-B78B-4E73-8BA5-3E7559D19992}">
      <dsp:nvSpPr>
        <dsp:cNvPr id="0" name=""/>
        <dsp:cNvSpPr/>
      </dsp:nvSpPr>
      <dsp:spPr>
        <a:xfrm>
          <a:off x="3411773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Yüzeysel</a:t>
          </a:r>
        </a:p>
      </dsp:txBody>
      <dsp:txXfrm>
        <a:off x="3411773" y="3020517"/>
        <a:ext cx="2125230" cy="1062615"/>
      </dsp:txXfrm>
    </dsp:sp>
    <dsp:sp modelId="{01C8496A-052E-43C6-8341-687E18B86CD0}">
      <dsp:nvSpPr>
        <dsp:cNvPr id="0" name=""/>
        <dsp:cNvSpPr/>
      </dsp:nvSpPr>
      <dsp:spPr>
        <a:xfrm>
          <a:off x="840244" y="1511603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Drenaj</a:t>
          </a:r>
        </a:p>
      </dsp:txBody>
      <dsp:txXfrm>
        <a:off x="840244" y="1511603"/>
        <a:ext cx="2125230" cy="10626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CE32DF-794A-44A9-A636-B2067C134F95}">
      <dsp:nvSpPr>
        <dsp:cNvPr id="0" name=""/>
        <dsp:cNvSpPr/>
      </dsp:nvSpPr>
      <dsp:spPr>
        <a:xfrm>
          <a:off x="2322811" y="790711"/>
          <a:ext cx="963987" cy="332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874"/>
              </a:lnTo>
              <a:lnTo>
                <a:pt x="963987" y="166874"/>
              </a:lnTo>
              <a:lnTo>
                <a:pt x="963987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87708-1940-4F87-863D-9CFD7509A0A4}">
      <dsp:nvSpPr>
        <dsp:cNvPr id="0" name=""/>
        <dsp:cNvSpPr/>
      </dsp:nvSpPr>
      <dsp:spPr>
        <a:xfrm>
          <a:off x="1373277" y="790711"/>
          <a:ext cx="949533" cy="332924"/>
        </a:xfrm>
        <a:custGeom>
          <a:avLst/>
          <a:gdLst/>
          <a:ahLst/>
          <a:cxnLst/>
          <a:rect l="0" t="0" r="0" b="0"/>
          <a:pathLst>
            <a:path>
              <a:moveTo>
                <a:pt x="949533" y="0"/>
              </a:moveTo>
              <a:lnTo>
                <a:pt x="949533" y="166874"/>
              </a:lnTo>
              <a:lnTo>
                <a:pt x="0" y="166874"/>
              </a:lnTo>
              <a:lnTo>
                <a:pt x="0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65C56-27FF-464D-AC1B-35D4F4CAD58A}">
      <dsp:nvSpPr>
        <dsp:cNvPr id="0" name=""/>
        <dsp:cNvSpPr/>
      </dsp:nvSpPr>
      <dsp:spPr>
        <a:xfrm>
          <a:off x="1532100" y="0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Yüzeysel</a:t>
          </a:r>
        </a:p>
      </dsp:txBody>
      <dsp:txXfrm>
        <a:off x="1532100" y="0"/>
        <a:ext cx="1581422" cy="790711"/>
      </dsp:txXfrm>
    </dsp:sp>
    <dsp:sp modelId="{B83607B9-C243-4946-AF1B-7B8F71CFE483}">
      <dsp:nvSpPr>
        <dsp:cNvPr id="0" name=""/>
        <dsp:cNvSpPr/>
      </dsp:nvSpPr>
      <dsp:spPr>
        <a:xfrm>
          <a:off x="582566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Sürme</a:t>
          </a:r>
        </a:p>
      </dsp:txBody>
      <dsp:txXfrm>
        <a:off x="582566" y="1123635"/>
        <a:ext cx="1581422" cy="790711"/>
      </dsp:txXfrm>
    </dsp:sp>
    <dsp:sp modelId="{98EF9417-0C76-4728-8C9A-6B6DFC9EF733}">
      <dsp:nvSpPr>
        <dsp:cNvPr id="0" name=""/>
        <dsp:cNvSpPr/>
      </dsp:nvSpPr>
      <dsp:spPr>
        <a:xfrm>
          <a:off x="2496087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Serme</a:t>
          </a:r>
        </a:p>
      </dsp:txBody>
      <dsp:txXfrm>
        <a:off x="2496087" y="1123635"/>
        <a:ext cx="1581422" cy="790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C7439-86EB-411A-AA3F-F885B4DE29E3}" type="datetimeFigureOut">
              <a:rPr lang="tr-TR" smtClean="0"/>
              <a:pPr/>
              <a:t>16.04.2019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23228-ADE4-4F58-9206-D6648AA600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1133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47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oleObject" Target="../embeddings/oleObject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62" y="0"/>
            <a:ext cx="9669897" cy="685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076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253962" y="1084217"/>
            <a:ext cx="8912543" cy="5299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Mevcut Yönetmelikler  </a:t>
            </a:r>
          </a:p>
          <a:p>
            <a:pPr algn="ctr">
              <a:buNone/>
            </a:pPr>
            <a:r>
              <a:rPr lang="tr-TR" sz="4800" dirty="0"/>
              <a:t>Malzemelerde; </a:t>
            </a:r>
          </a:p>
          <a:p>
            <a:pPr algn="ctr">
              <a:buNone/>
            </a:pPr>
            <a:r>
              <a:rPr lang="tr-TR" sz="6600" dirty="0"/>
              <a:t>                   </a:t>
            </a:r>
          </a:p>
          <a:p>
            <a:pPr algn="ctr">
              <a:buNone/>
            </a:pPr>
            <a:r>
              <a:rPr lang="tr-TR" sz="8000" b="1" dirty="0"/>
              <a:t>  E</a:t>
            </a:r>
            <a:r>
              <a:rPr lang="tr-TR" sz="6000" dirty="0"/>
              <a:t>s</a:t>
            </a:r>
            <a:r>
              <a:rPr lang="tr-TR" sz="6000" baseline="-25000" dirty="0"/>
              <a:t>2</a:t>
            </a:r>
            <a:r>
              <a:rPr lang="tr-TR" sz="6000" dirty="0"/>
              <a:t>d</a:t>
            </a:r>
            <a:r>
              <a:rPr lang="tr-TR" sz="6000" baseline="-25000" dirty="0"/>
              <a:t>2</a:t>
            </a:r>
            <a:r>
              <a:rPr lang="tr-TR" sz="8000" dirty="0"/>
              <a:t>    </a:t>
            </a:r>
            <a:r>
              <a:rPr lang="tr-TR" sz="8000" b="1" dirty="0"/>
              <a:t>B</a:t>
            </a:r>
            <a:r>
              <a:rPr lang="tr-TR" sz="6000" baseline="-25000" dirty="0"/>
              <a:t>ROOF</a:t>
            </a:r>
            <a:endParaRPr lang="tr-TR" sz="6000" dirty="0"/>
          </a:p>
          <a:p>
            <a:pPr algn="ctr">
              <a:buNone/>
            </a:pPr>
            <a:r>
              <a:rPr lang="tr-TR" sz="4800" dirty="0"/>
              <a:t>işaretlerini zorunlu kılıyor.</a:t>
            </a:r>
          </a:p>
        </p:txBody>
      </p:sp>
      <p:pic>
        <p:nvPicPr>
          <p:cNvPr id="52227" name="Picture 3" descr="C:\Users\ÖMER\Desktop\CE_mark_isareti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6371" y="3095897"/>
            <a:ext cx="1361166" cy="972000"/>
          </a:xfrm>
          <a:prstGeom prst="rect">
            <a:avLst/>
          </a:prstGeom>
          <a:noFill/>
        </p:spPr>
      </p:pic>
      <p:pic>
        <p:nvPicPr>
          <p:cNvPr id="52229" name="Picture 5" descr="C:\Users\ÖMER\Desktop\r_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27797" y="3095897"/>
            <a:ext cx="1019580" cy="9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17132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506343" y="1640895"/>
            <a:ext cx="8912543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TİP İmar Yönetmeliği Su Yalıtımının 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Projelendirilmesini,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Denetlenmesini,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Raporlanmasını</a:t>
            </a:r>
          </a:p>
          <a:p>
            <a:pPr algn="ctr">
              <a:buNone/>
            </a:pPr>
            <a:r>
              <a:rPr lang="tr-TR" sz="4800" dirty="0"/>
              <a:t>zorunlu kılıyor.</a:t>
            </a:r>
          </a:p>
        </p:txBody>
      </p:sp>
    </p:spTree>
    <p:extLst>
      <p:ext uri="{BB962C8B-B14F-4D97-AF65-F5344CB8AC3E}">
        <p14:creationId xmlns:p14="http://schemas.microsoft.com/office/powerpoint/2010/main" val="2817132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24901"/>
            <a:ext cx="8792051" cy="911410"/>
          </a:xfrm>
        </p:spPr>
        <p:txBody>
          <a:bodyPr/>
          <a:lstStyle/>
          <a:p>
            <a:r>
              <a:rPr lang="tr-TR" dirty="0"/>
              <a:t>Su Yalıtım Yönetmeliği</a:t>
            </a:r>
          </a:p>
        </p:txBody>
      </p:sp>
      <p:pic>
        <p:nvPicPr>
          <p:cNvPr id="3074" name="Picture 2" descr="C:\Users\jozef.bonfil\Desktop\Adsız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82" y="2236311"/>
            <a:ext cx="8671560" cy="325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20346" y="1191309"/>
            <a:ext cx="8618644" cy="4553241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 rot="20256684">
            <a:off x="374314" y="2945065"/>
            <a:ext cx="89932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27/10/2017 tarihinde yayınlandı, 01/06/2018 tarihinde zorunlu oldu.</a:t>
            </a:r>
            <a:r>
              <a:rPr lang="tr-TR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89908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20" name="Grup 19"/>
          <p:cNvGrpSpPr/>
          <p:nvPr/>
        </p:nvGrpSpPr>
        <p:grpSpPr>
          <a:xfrm>
            <a:off x="258586" y="2259013"/>
            <a:ext cx="9381507" cy="3381766"/>
            <a:chOff x="258586" y="2259013"/>
            <a:chExt cx="9381507" cy="3381766"/>
          </a:xfrm>
        </p:grpSpPr>
        <p:pic>
          <p:nvPicPr>
            <p:cNvPr id="3074" name="Picture 2" descr="C:\Users\jozef.bonfil\Desktop\Adsız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86" y="2259013"/>
              <a:ext cx="9381507" cy="3381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Düz Bağlayıcı 4"/>
            <p:cNvCxnSpPr/>
            <p:nvPr/>
          </p:nvCxnSpPr>
          <p:spPr>
            <a:xfrm flipV="1">
              <a:off x="2446317" y="2885702"/>
              <a:ext cx="696136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354280" y="3239983"/>
              <a:ext cx="7649689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üz Bağlayıcı 7"/>
            <p:cNvCxnSpPr/>
            <p:nvPr/>
          </p:nvCxnSpPr>
          <p:spPr>
            <a:xfrm>
              <a:off x="934242" y="3546753"/>
              <a:ext cx="847344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 flipV="1">
              <a:off x="354280" y="3878645"/>
              <a:ext cx="4816683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354280" y="5234977"/>
              <a:ext cx="91464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8336478" y="4864877"/>
              <a:ext cx="1174131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üz Bağlayıcı 17"/>
            <p:cNvCxnSpPr/>
            <p:nvPr/>
          </p:nvCxnSpPr>
          <p:spPr>
            <a:xfrm>
              <a:off x="385955" y="5539777"/>
              <a:ext cx="26541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3587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13732" y="1990785"/>
            <a:ext cx="9872438" cy="3768745"/>
            <a:chOff x="13732" y="1990785"/>
            <a:chExt cx="9872438" cy="3768745"/>
          </a:xfrm>
        </p:grpSpPr>
        <p:pic>
          <p:nvPicPr>
            <p:cNvPr id="4098" name="Picture 2" descr="C:\Users\jozef.bonfil\Desktop\Adsız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2" y="1990785"/>
              <a:ext cx="9872438" cy="3768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Düz Bağlayıcı 5"/>
            <p:cNvCxnSpPr/>
            <p:nvPr/>
          </p:nvCxnSpPr>
          <p:spPr>
            <a:xfrm flipV="1">
              <a:off x="4821382" y="3253837"/>
              <a:ext cx="4859430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126813" y="3568533"/>
              <a:ext cx="2485758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üz Bağlayıcı 8"/>
            <p:cNvCxnSpPr/>
            <p:nvPr/>
          </p:nvCxnSpPr>
          <p:spPr>
            <a:xfrm flipV="1">
              <a:off x="1455535" y="4767941"/>
              <a:ext cx="822527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>
              <a:off x="255316" y="5082638"/>
              <a:ext cx="942549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>
              <a:off x="242086" y="5367645"/>
              <a:ext cx="953100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 flipV="1">
              <a:off x="218336" y="5676402"/>
              <a:ext cx="335613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9518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graphicFrame>
        <p:nvGraphicFramePr>
          <p:cNvPr id="5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819631"/>
              </p:ext>
            </p:extLst>
          </p:nvPr>
        </p:nvGraphicFramePr>
        <p:xfrm>
          <a:off x="126808" y="2289342"/>
          <a:ext cx="9646282" cy="3464861"/>
        </p:xfrm>
        <a:graphic>
          <a:graphicData uri="http://schemas.openxmlformats.org/drawingml/2006/table">
            <a:tbl>
              <a:tblPr/>
              <a:tblGrid>
                <a:gridCol w="1709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9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ve Perdeler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 tipi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Uygulama alanı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Suyun etki tipi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24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Yer altı su seviyesinin üzerinde bulunan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Kapilar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Bağlı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Sızıntı suları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Çok geçirgen zeminler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&gt; 10</a:t>
                      </a:r>
                      <a:r>
                        <a:rPr lang="tr-TR" sz="1800" baseline="300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Zemin nemi ve birikme yapmayan zemin suları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Basınçsız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8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Az geçirgen zeminler 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 TUR"/>
                        </a:rPr>
                        <a:t>≤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10</a:t>
                      </a:r>
                      <a:r>
                        <a:rPr lang="tr-TR" sz="1800" baseline="300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Drenajlı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24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Drenajsız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derinliği&lt;3m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Biriken sular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Dıştan etki eden geçici basınçlı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2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Yer altı su seviyesinin altında bulunan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latin typeface="Cambria"/>
                          <a:ea typeface="Calibri"/>
                          <a:cs typeface="Times New Roman"/>
                        </a:rPr>
                        <a:t>Yer altı suyu 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Tüm zemin ve yapı tipi ve inşa şekilleri için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Dıştan basınçlı su </a:t>
                      </a:r>
                      <a:r>
                        <a:rPr lang="tr-TR" sz="1800" b="1" dirty="0">
                          <a:latin typeface="Cambria"/>
                          <a:ea typeface="Calibri"/>
                          <a:cs typeface="Times New Roman"/>
                        </a:rPr>
                        <a:t>(Dıştan etki eden sürekli basınçlı su)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</p:spTree>
    <p:extLst>
      <p:ext uri="{BB962C8B-B14F-4D97-AF65-F5344CB8AC3E}">
        <p14:creationId xmlns:p14="http://schemas.microsoft.com/office/powerpoint/2010/main" val="9301718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044343"/>
            <a:ext cx="8912543" cy="4525963"/>
          </a:xfrm>
        </p:spPr>
        <p:txBody>
          <a:bodyPr>
            <a:normAutofit/>
          </a:bodyPr>
          <a:lstStyle/>
          <a:p>
            <a:r>
              <a:rPr lang="tr-TR" dirty="0"/>
              <a:t>(3) Temel ve/veya perdeleri yeraltı su seviyesinin altında bulunan binalarda, zeminin geçirgenliğine bakılmaksızın dıştan etki eden basınçlı su etkisine karşı yalıtım önlemleri alınır.</a:t>
            </a:r>
          </a:p>
          <a:p>
            <a:r>
              <a:rPr lang="tr-TR" dirty="0"/>
              <a:t>(4) Yapı yüksekliği 51,50 metreyi aşan veya kapalı kullanma alanı 10.000 m2’den fazla olan bodrumlu binalarda, her koşulda basınçlı su etkisine karşı su yalıtımı yapılır.</a:t>
            </a:r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0" name="Grup 9"/>
          <p:cNvGrpSpPr/>
          <p:nvPr/>
        </p:nvGrpSpPr>
        <p:grpSpPr>
          <a:xfrm>
            <a:off x="902525" y="4566060"/>
            <a:ext cx="8336478" cy="587829"/>
            <a:chOff x="902525" y="4566060"/>
            <a:chExt cx="8336478" cy="587829"/>
          </a:xfrm>
        </p:grpSpPr>
        <p:cxnSp>
          <p:nvCxnSpPr>
            <p:cNvPr id="6" name="Düz Bağlayıcı 5"/>
            <p:cNvCxnSpPr/>
            <p:nvPr/>
          </p:nvCxnSpPr>
          <p:spPr>
            <a:xfrm flipV="1">
              <a:off x="902525" y="4566060"/>
              <a:ext cx="813459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902525" y="5118263"/>
              <a:ext cx="8336478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4248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pic>
        <p:nvPicPr>
          <p:cNvPr id="3074" name="Picture 2" descr="C:\Users\jozef.bonfil\Desktop\Adsı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12" y="2270125"/>
            <a:ext cx="9072748" cy="344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1151907" y="4631377"/>
            <a:ext cx="8255777" cy="356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158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221782940"/>
              </p:ext>
            </p:extLst>
          </p:nvPr>
        </p:nvGraphicFramePr>
        <p:xfrm>
          <a:off x="1650472" y="1995054"/>
          <a:ext cx="6377248" cy="4085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0547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247031398"/>
              </p:ext>
            </p:extLst>
          </p:nvPr>
        </p:nvGraphicFramePr>
        <p:xfrm>
          <a:off x="2346365" y="2173185"/>
          <a:ext cx="4660077" cy="1915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Dikdörtgen 8"/>
          <p:cNvSpPr/>
          <p:nvPr/>
        </p:nvSpPr>
        <p:spPr>
          <a:xfrm>
            <a:off x="3986355" y="2946471"/>
            <a:ext cx="1930115" cy="96505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7305" tIns="27305" rIns="27305" bIns="27305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sz="4300" kern="1200"/>
          </a:p>
        </p:txBody>
      </p:sp>
      <p:sp>
        <p:nvSpPr>
          <p:cNvPr id="12" name="Metin kutusu 11"/>
          <p:cNvSpPr txBox="1"/>
          <p:nvPr/>
        </p:nvSpPr>
        <p:spPr>
          <a:xfrm>
            <a:off x="2980706" y="4262605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Çimento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2980704" y="4924079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Bitüm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2980705" y="5607261"/>
            <a:ext cx="1710048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Reaksiyon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4896607" y="4924079"/>
            <a:ext cx="2311715" cy="954107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Plastik/Kauçuk Örtü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4896607" y="4242591"/>
            <a:ext cx="2109835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Bitümlü Örtü</a:t>
            </a:r>
          </a:p>
        </p:txBody>
      </p:sp>
    </p:spTree>
    <p:extLst>
      <p:ext uri="{BB962C8B-B14F-4D97-AF65-F5344CB8AC3E}">
        <p14:creationId xmlns:p14="http://schemas.microsoft.com/office/powerpoint/2010/main" val="317997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5" name="2 Alt Başlık"/>
          <p:cNvSpPr>
            <a:spLocks noGrp="1"/>
          </p:cNvSpPr>
          <p:nvPr>
            <p:ph type="subTitle" idx="1"/>
          </p:nvPr>
        </p:nvSpPr>
        <p:spPr>
          <a:xfrm>
            <a:off x="0" y="1901403"/>
            <a:ext cx="9902825" cy="3384376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Yapının;</a:t>
            </a:r>
          </a:p>
          <a:p>
            <a:r>
              <a:rPr lang="tr-TR" sz="4800" dirty="0">
                <a:solidFill>
                  <a:schemeClr val="tx1"/>
                </a:solidFill>
              </a:rPr>
              <a:t>ekonomik ömrü boyunca,</a:t>
            </a:r>
          </a:p>
          <a:p>
            <a:r>
              <a:rPr lang="tr-TR" sz="4800" dirty="0">
                <a:solidFill>
                  <a:schemeClr val="tx1"/>
                </a:solidFill>
              </a:rPr>
              <a:t> statik proje hesap değerlerini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koruyabilmesidir</a:t>
            </a:r>
            <a:r>
              <a:rPr lang="tr-TR" sz="48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358962"/>
              </p:ext>
            </p:extLst>
          </p:nvPr>
        </p:nvGraphicFramePr>
        <p:xfrm>
          <a:off x="711322" y="2166523"/>
          <a:ext cx="8696362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8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8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Bitümlü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11758-2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Modifiye  Bitümlü  Kalın</a:t>
                      </a:r>
                      <a:r>
                        <a:rPr lang="tr-TR" sz="2400" baseline="0" dirty="0"/>
                        <a:t> Kaplamalar İle Temel  Perde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13671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Plastik</a:t>
                      </a:r>
                      <a:r>
                        <a:rPr lang="tr-TR" sz="2400" baseline="0" dirty="0"/>
                        <a:t> veya Kauçuk</a:t>
                      </a:r>
                      <a:r>
                        <a:rPr lang="tr-TR" sz="2400" dirty="0"/>
                        <a:t>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</a:t>
                      </a:r>
                      <a:r>
                        <a:rPr lang="tr-TR" sz="2800" baseline="0" dirty="0"/>
                        <a:t> 13658</a:t>
                      </a:r>
                      <a:endParaRPr lang="tr-TR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Sürme Su Yalıtım Malzemeleri İle</a:t>
                      </a:r>
                      <a:r>
                        <a:rPr lang="tr-TR" sz="2400" baseline="0" dirty="0"/>
                        <a:t> </a:t>
                      </a:r>
                      <a:r>
                        <a:rPr lang="tr-TR" sz="2400" baseline="0" dirty="0" err="1"/>
                        <a:t>Tewmel</a:t>
                      </a:r>
                      <a:r>
                        <a:rPr lang="tr-TR" sz="2400" baseline="0" dirty="0"/>
                        <a:t>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13766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1636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280489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7" name="66 Grup"/>
          <p:cNvGrpSpPr/>
          <p:nvPr/>
        </p:nvGrpSpPr>
        <p:grpSpPr>
          <a:xfrm>
            <a:off x="194275" y="2458637"/>
            <a:ext cx="9553819" cy="3319463"/>
            <a:chOff x="179388" y="1844675"/>
            <a:chExt cx="8821737" cy="3319463"/>
          </a:xfrm>
        </p:grpSpPr>
        <p:grpSp>
          <p:nvGrpSpPr>
            <p:cNvPr id="4" name="3 Grup"/>
            <p:cNvGrpSpPr/>
            <p:nvPr/>
          </p:nvGrpSpPr>
          <p:grpSpPr>
            <a:xfrm>
              <a:off x="323850" y="2600325"/>
              <a:ext cx="3827463" cy="2563813"/>
              <a:chOff x="323850" y="2600325"/>
              <a:chExt cx="3827463" cy="2563813"/>
            </a:xfrm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323850" y="2600325"/>
                <a:ext cx="3827463" cy="2563813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323850" y="3377238"/>
                <a:ext cx="3827463" cy="1786900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879449" y="2833399"/>
                <a:ext cx="2901464" cy="1782044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127669" y="3066473"/>
                <a:ext cx="2406312" cy="132722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 rot="16200000" flipH="1">
                <a:off x="114024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 flipH="1">
                <a:off x="509050" y="361031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 flipH="1">
                <a:off x="509050" y="376569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flipH="1">
                <a:off x="509050" y="3921077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 flipH="1">
                <a:off x="509050" y="4076460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 flipH="1">
                <a:off x="509050" y="423184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6" name="Line 15"/>
              <p:cNvSpPr>
                <a:spLocks noChangeShapeType="1"/>
              </p:cNvSpPr>
              <p:nvPr/>
            </p:nvSpPr>
            <p:spPr bwMode="auto">
              <a:xfrm flipH="1">
                <a:off x="509050" y="438722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 flipH="1">
                <a:off x="3779627" y="361031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 flipH="1">
                <a:off x="3779627" y="376569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 flipH="1">
                <a:off x="3779627" y="392107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 flipH="1">
                <a:off x="3779627" y="407646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 flipH="1">
                <a:off x="3779627" y="423184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 flipH="1">
                <a:off x="3779627" y="438722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 rot="16200000" flipH="1">
                <a:off x="1881041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 rot="16200000" flipH="1">
                <a:off x="212540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 rot="16200000" flipH="1">
                <a:off x="237490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 rot="16200000" flipH="1">
                <a:off x="2620554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 rot="16200000" flipH="1">
                <a:off x="286748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 rot="16200000" flipH="1">
                <a:off x="3114420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rot="16200000" flipH="1">
                <a:off x="1387175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rot="16200000" flipH="1">
                <a:off x="1634108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31" name="Object 30"/>
              <p:cNvGraphicFramePr>
                <a:graphicFrameLocks noChangeAspect="1"/>
              </p:cNvGraphicFramePr>
              <p:nvPr/>
            </p:nvGraphicFramePr>
            <p:xfrm>
              <a:off x="1743715" y="3199195"/>
              <a:ext cx="1234665" cy="11103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8" name="Clip" r:id="rId4" imgW="4006850" imgH="2857500" progId="">
                      <p:embed/>
                    </p:oleObj>
                  </mc:Choice>
                  <mc:Fallback>
                    <p:oleObj name="Clip" r:id="rId4" imgW="4006850" imgH="2857500" progId="">
                      <p:embed/>
                      <p:pic>
                        <p:nvPicPr>
                          <p:cNvPr id="0" name="Picture 2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43715" y="3199195"/>
                            <a:ext cx="1234665" cy="111033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>
                <a:off x="3779627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879449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879449" y="4620299"/>
                <a:ext cx="2901464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35" name="34 Grup"/>
            <p:cNvGrpSpPr/>
            <p:nvPr/>
          </p:nvGrpSpPr>
          <p:grpSpPr>
            <a:xfrm>
              <a:off x="4859338" y="2595563"/>
              <a:ext cx="3827462" cy="2562225"/>
              <a:chOff x="4859338" y="2595563"/>
              <a:chExt cx="3827462" cy="2562225"/>
            </a:xfrm>
          </p:grpSpPr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4859338" y="2595563"/>
                <a:ext cx="3827462" cy="2562225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4859338" y="3371995"/>
                <a:ext cx="3827462" cy="1785793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5414937" y="2828493"/>
                <a:ext cx="2901463" cy="1785793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5663156" y="3061422"/>
                <a:ext cx="2406311" cy="132640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0" name="Line 39"/>
              <p:cNvSpPr>
                <a:spLocks noChangeShapeType="1"/>
              </p:cNvSpPr>
              <p:nvPr/>
            </p:nvSpPr>
            <p:spPr bwMode="auto">
              <a:xfrm rot="16200000" flipH="1">
                <a:off x="5675874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 flipH="1">
                <a:off x="5291471" y="3604924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2" name="Line 41"/>
              <p:cNvSpPr>
                <a:spLocks noChangeShapeType="1"/>
              </p:cNvSpPr>
              <p:nvPr/>
            </p:nvSpPr>
            <p:spPr bwMode="auto">
              <a:xfrm flipH="1">
                <a:off x="5291471" y="3760211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3" name="Line 42"/>
              <p:cNvSpPr>
                <a:spLocks noChangeShapeType="1"/>
              </p:cNvSpPr>
              <p:nvPr/>
            </p:nvSpPr>
            <p:spPr bwMode="auto">
              <a:xfrm flipH="1">
                <a:off x="5291471" y="391549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 flipH="1">
                <a:off x="5291471" y="4070783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5" name="Line 44"/>
              <p:cNvSpPr>
                <a:spLocks noChangeShapeType="1"/>
              </p:cNvSpPr>
              <p:nvPr/>
            </p:nvSpPr>
            <p:spPr bwMode="auto">
              <a:xfrm flipH="1">
                <a:off x="5291471" y="422607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H="1">
                <a:off x="5291471" y="4381356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 flipH="1">
                <a:off x="8131201" y="3527281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 flipH="1">
                <a:off x="8131201" y="3682568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 flipH="1">
                <a:off x="8131201" y="3837854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 flipH="1">
                <a:off x="8131201" y="3993140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 flipH="1">
                <a:off x="8131201" y="4148427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H="1">
                <a:off x="8131201" y="4303713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 rot="16200000" flipH="1">
                <a:off x="641924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 rot="16200000" flipH="1">
                <a:off x="6663606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rot="16200000" flipH="1">
                <a:off x="6910539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 rot="16200000" flipH="1">
                <a:off x="7157472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rot="16200000" flipH="1">
                <a:off x="740440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rot="16200000" flipH="1">
                <a:off x="7651338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rot="16200000" flipH="1">
                <a:off x="5924093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 rot="16200000" flipH="1">
                <a:off x="6169740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61" name="Object 60"/>
              <p:cNvGraphicFramePr>
                <a:graphicFrameLocks noChangeAspect="1"/>
              </p:cNvGraphicFramePr>
              <p:nvPr/>
            </p:nvGraphicFramePr>
            <p:xfrm>
              <a:off x="6279203" y="3194063"/>
              <a:ext cx="1234665" cy="1109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149" name="Clip" r:id="rId6" imgW="4006850" imgH="2857500" progId="">
                      <p:embed/>
                    </p:oleObj>
                  </mc:Choice>
                  <mc:Fallback>
                    <p:oleObj name="Clip" r:id="rId6" imgW="4006850" imgH="2857500" progId="">
                      <p:embed/>
                      <p:pic>
                        <p:nvPicPr>
                          <p:cNvPr id="0" name="Picture 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79203" y="3194063"/>
                            <a:ext cx="1234665" cy="11096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" name="Line 61"/>
              <p:cNvSpPr>
                <a:spLocks noChangeShapeType="1"/>
              </p:cNvSpPr>
              <p:nvPr/>
            </p:nvSpPr>
            <p:spPr bwMode="auto">
              <a:xfrm>
                <a:off x="8069467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3" name="Line 62"/>
              <p:cNvSpPr>
                <a:spLocks noChangeShapeType="1"/>
              </p:cNvSpPr>
              <p:nvPr/>
            </p:nvSpPr>
            <p:spPr bwMode="auto">
              <a:xfrm>
                <a:off x="5663156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4" name="Line 63"/>
              <p:cNvSpPr>
                <a:spLocks noChangeShapeType="1"/>
              </p:cNvSpPr>
              <p:nvPr/>
            </p:nvSpPr>
            <p:spPr bwMode="auto">
              <a:xfrm>
                <a:off x="5663156" y="4381356"/>
                <a:ext cx="2406311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65" name="Rectangle 2"/>
            <p:cNvSpPr txBox="1">
              <a:spLocks noChangeArrowheads="1"/>
            </p:cNvSpPr>
            <p:nvPr/>
          </p:nvSpPr>
          <p:spPr>
            <a:xfrm>
              <a:off x="179388" y="1844675"/>
              <a:ext cx="3959225" cy="6477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Doğru Yalıtım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4211638" y="1844675"/>
              <a:ext cx="4789487" cy="72072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>
                <a:defRPr/>
              </a:pPr>
              <a:r>
                <a:rPr lang="tr-TR" sz="40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</a:t>
              </a:r>
              <a:r>
                <a:rPr lang="tr-TR" sz="4000" dirty="0">
                  <a:solidFill>
                    <a:srgbClr val="FF3300"/>
                  </a:solidFill>
                </a:rPr>
                <a:t>Pişmanlık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95281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4085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360" y="1778541"/>
            <a:ext cx="9057307" cy="471338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Yapısal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Kullanılacak betonun </a:t>
            </a:r>
            <a:r>
              <a:rPr lang="tr-TR" b="1" dirty="0"/>
              <a:t>su işleme </a:t>
            </a:r>
            <a:r>
              <a:rPr lang="tr-TR" dirty="0"/>
              <a:t>derinliği TS EN 12390-8 standardına göre </a:t>
            </a:r>
            <a:r>
              <a:rPr lang="tr-TR" b="1" dirty="0"/>
              <a:t>en fazla 30 mm </a:t>
            </a:r>
            <a:r>
              <a:rPr lang="tr-TR" dirty="0"/>
              <a:t>olmalı veya beton, </a:t>
            </a:r>
            <a:r>
              <a:rPr lang="tr-TR" b="1" dirty="0"/>
              <a:t>en az C35/45 sınıfında </a:t>
            </a:r>
            <a:r>
              <a:rPr lang="tr-TR" dirty="0"/>
              <a:t>ve su/çimento oranı 0.45’ten az, çimento dozajı 360 kg/m</a:t>
            </a:r>
            <a:r>
              <a:rPr lang="tr-TR" baseline="30000" dirty="0"/>
              <a:t>3</a:t>
            </a:r>
            <a:r>
              <a:rPr lang="tr-TR" dirty="0"/>
              <a:t>’ten fazla olmalıdır.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Betonun </a:t>
            </a:r>
            <a:r>
              <a:rPr lang="tr-TR" b="1" dirty="0"/>
              <a:t>döküm ve bakım kurallarına </a:t>
            </a:r>
            <a:r>
              <a:rPr lang="tr-TR" dirty="0"/>
              <a:t>uyulacaktır</a:t>
            </a:r>
          </a:p>
          <a:p>
            <a:pPr marL="514350" indent="-514350">
              <a:buFont typeface="+mj-lt"/>
              <a:buAutoNum type="arabicPeriod"/>
            </a:pPr>
            <a:r>
              <a:rPr lang="tr-TR" altLang="tr-TR" b="1" dirty="0"/>
              <a:t>Derzler</a:t>
            </a:r>
            <a:r>
              <a:rPr lang="tr-TR" altLang="tr-TR" dirty="0"/>
              <a:t> (soğuk derz, genleşme derzi ve benzeri) sızdırmazlık tamamlayıcı malzemeler ile </a:t>
            </a:r>
            <a:r>
              <a:rPr lang="tr-TR" altLang="tr-TR" b="1" dirty="0"/>
              <a:t>su nüfuzundan korunacaktır</a:t>
            </a:r>
            <a:endParaRPr lang="tr-TR" b="1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15139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8" t="11130" r="979" b="23302"/>
          <a:stretch/>
        </p:blipFill>
        <p:spPr bwMode="auto">
          <a:xfrm>
            <a:off x="125921" y="1626624"/>
            <a:ext cx="4103468" cy="42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 8"/>
          <p:cNvGrpSpPr/>
          <p:nvPr/>
        </p:nvGrpSpPr>
        <p:grpSpPr>
          <a:xfrm>
            <a:off x="4507268" y="1361333"/>
            <a:ext cx="1071947" cy="4627101"/>
            <a:chOff x="4507268" y="1361333"/>
            <a:chExt cx="1071947" cy="462710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1615" y="2564224"/>
              <a:ext cx="1047600" cy="104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1361333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3754090"/>
              <a:ext cx="1057275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268" y="4940684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5" t="17318" r="15970" b="17318"/>
          <a:stretch/>
        </p:blipFill>
        <p:spPr bwMode="auto">
          <a:xfrm>
            <a:off x="5692752" y="1626624"/>
            <a:ext cx="3996000" cy="425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478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7148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4409" y="1909494"/>
            <a:ext cx="9407684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Yüzeysel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Taban ve perdelerde bitümlü veya sentetik örtüler; perdelerde kalın bitümlü kaplamamalar, reçine esaslı sürme su yalıtım malzemeleri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Birden fazla yalıtım malzemesi veya yöntemi, ancak </a:t>
            </a:r>
            <a:r>
              <a:rPr lang="tr-TR" b="1" dirty="0"/>
              <a:t>birbirleri ile uyumlu </a:t>
            </a:r>
            <a:r>
              <a:rPr lang="tr-TR" dirty="0"/>
              <a:t>olması hâlinde birlikte kullanılabilir.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/>
              <a:t>Basınçlı su </a:t>
            </a:r>
            <a:r>
              <a:rPr lang="tr-TR" dirty="0"/>
              <a:t>etkisine maruz yatay yüzeylerde, yüzeysel yalıtım sisteminin </a:t>
            </a:r>
            <a:r>
              <a:rPr lang="tr-TR" b="1" dirty="0"/>
              <a:t>örtü tipi malzemeler </a:t>
            </a:r>
            <a:r>
              <a:rPr lang="tr-TR" dirty="0"/>
              <a:t>ile oluşturulması esastır.</a:t>
            </a:r>
          </a:p>
          <a:p>
            <a:pPr marL="514350" indent="-51435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485965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33274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revTİ-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901" t="13153" r="13017" b="12704"/>
          <a:stretch>
            <a:fillRect/>
          </a:stretch>
        </p:blipFill>
        <p:spPr bwMode="auto">
          <a:xfrm>
            <a:off x="155969" y="2315092"/>
            <a:ext cx="5575281" cy="267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TDiz - 01rev"/>
          <p:cNvPicPr>
            <a:picLocks noChangeAspect="1" noChangeArrowheads="1"/>
          </p:cNvPicPr>
          <p:nvPr/>
        </p:nvPicPr>
        <p:blipFill>
          <a:blip r:embed="rId4" cstate="print"/>
          <a:srcRect l="16405" t="9175" r="4068" b="6279"/>
          <a:stretch>
            <a:fillRect/>
          </a:stretch>
        </p:blipFill>
        <p:spPr bwMode="auto">
          <a:xfrm>
            <a:off x="5029397" y="3672120"/>
            <a:ext cx="483622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35879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grpSp>
        <p:nvGrpSpPr>
          <p:cNvPr id="4" name="Group 13"/>
          <p:cNvGrpSpPr>
            <a:grpSpLocks noGrp="1"/>
          </p:cNvGrpSpPr>
          <p:nvPr/>
        </p:nvGrpSpPr>
        <p:grpSpPr bwMode="auto">
          <a:xfrm>
            <a:off x="246076" y="3804943"/>
            <a:ext cx="4327689" cy="2232631"/>
            <a:chOff x="989" y="1102"/>
            <a:chExt cx="3737" cy="2369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742" t="3125" r="14606"/>
            <a:stretch>
              <a:fillRect/>
            </a:stretch>
          </p:blipFill>
          <p:spPr bwMode="auto">
            <a:xfrm>
              <a:off x="1230" y="1102"/>
              <a:ext cx="3496" cy="23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5 Dikdörtgen"/>
            <p:cNvSpPr/>
            <p:nvPr/>
          </p:nvSpPr>
          <p:spPr>
            <a:xfrm>
              <a:off x="989" y="1706"/>
              <a:ext cx="530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4m</a:t>
              </a:r>
            </a:p>
          </p:txBody>
        </p:sp>
        <p:sp>
          <p:nvSpPr>
            <p:cNvPr id="7" name="6 Dikdörtgen"/>
            <p:cNvSpPr/>
            <p:nvPr/>
          </p:nvSpPr>
          <p:spPr>
            <a:xfrm>
              <a:off x="1157" y="2205"/>
              <a:ext cx="317" cy="3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tr-TR" sz="1600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8" name="7 Düz Bağlayıcı"/>
            <p:cNvCxnSpPr/>
            <p:nvPr/>
          </p:nvCxnSpPr>
          <p:spPr>
            <a:xfrm rot="10800000">
              <a:off x="1519" y="1344"/>
              <a:ext cx="2767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8 Dikdörtgen"/>
            <p:cNvSpPr/>
            <p:nvPr/>
          </p:nvSpPr>
          <p:spPr>
            <a:xfrm>
              <a:off x="989" y="1117"/>
              <a:ext cx="530" cy="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6m</a:t>
              </a: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73428" y="1340768"/>
            <a:ext cx="4902467" cy="2160240"/>
          </a:xfrm>
          <a:prstGeom prst="rect">
            <a:avLst/>
          </a:prstGeom>
          <a:noFill/>
        </p:spPr>
      </p:pic>
      <p:graphicFrame>
        <p:nvGraphicFramePr>
          <p:cNvPr id="11" name="İçerik Yer Tutucusu 7"/>
          <p:cNvGraphicFramePr>
            <a:graphicFrameLocks/>
          </p:cNvGraphicFramePr>
          <p:nvPr/>
        </p:nvGraphicFramePr>
        <p:xfrm>
          <a:off x="4873429" y="3671139"/>
          <a:ext cx="4740834" cy="2424118"/>
        </p:xfrm>
        <a:graphic>
          <a:graphicData uri="http://schemas.openxmlformats.org/drawingml/2006/table">
            <a:tbl>
              <a:tblPr/>
              <a:tblGrid>
                <a:gridCol w="3694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Kullanım amacı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Kuru film kalınlığı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7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Neme karşı yalıtım 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Geçici süreli basınçlı suya karşı yalıtım - (Dıştan etki eden yüzey suları)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Basınçlı suya karşı yalıtım  - (Yeraltı suyu)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4,0mm 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8618"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Kaynak [1] ve [2]’ye bakılmalıdır.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0,075 N/mm</a:t>
                      </a: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(0,75 </a:t>
                      </a:r>
                      <a:r>
                        <a:rPr kumimoji="0" lang="tr-TR" altLang="tr-TR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MPa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 üzeri basınca maruz kalan alanlarda imalatçı/tedarikçi firmanın beyanı dikkate alınmalıdır.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5" name="14 Grup"/>
          <p:cNvGrpSpPr/>
          <p:nvPr/>
        </p:nvGrpSpPr>
        <p:grpSpPr>
          <a:xfrm>
            <a:off x="428360" y="1344948"/>
            <a:ext cx="4289102" cy="2383200"/>
            <a:chOff x="611560" y="3645024"/>
            <a:chExt cx="3816424" cy="2592288"/>
          </a:xfrm>
        </p:grpSpPr>
        <p:pic>
          <p:nvPicPr>
            <p:cNvPr id="12" name="Picture 2" descr="C:\Users\ÖMER\Desktop\Adsız.jpg"/>
            <p:cNvPicPr>
              <a:picLocks noChangeAspect="1" noChangeArrowheads="1"/>
            </p:cNvPicPr>
            <p:nvPr/>
          </p:nvPicPr>
          <p:blipFill>
            <a:blip r:embed="rId5" cstate="print"/>
            <a:srcRect l="33957" t="35002" r="20390" b="17268"/>
            <a:stretch>
              <a:fillRect/>
            </a:stretch>
          </p:blipFill>
          <p:spPr bwMode="auto">
            <a:xfrm>
              <a:off x="611560" y="3645024"/>
              <a:ext cx="3816424" cy="2592288"/>
            </a:xfrm>
            <a:prstGeom prst="rect">
              <a:avLst/>
            </a:prstGeom>
            <a:noFill/>
          </p:spPr>
        </p:pic>
        <p:sp>
          <p:nvSpPr>
            <p:cNvPr id="13" name="12 Dikdörtgen"/>
            <p:cNvSpPr/>
            <p:nvPr/>
          </p:nvSpPr>
          <p:spPr>
            <a:xfrm>
              <a:off x="3923928" y="6021288"/>
              <a:ext cx="50405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611560" y="3645024"/>
              <a:ext cx="3780000" cy="25922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41227419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12373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3 İçerik Yer Tutucusu"/>
          <p:cNvGrpSpPr>
            <a:grpSpLocks noGrp="1"/>
          </p:cNvGrpSpPr>
          <p:nvPr/>
        </p:nvGrpSpPr>
        <p:grpSpPr>
          <a:xfrm>
            <a:off x="495141" y="1600201"/>
            <a:ext cx="8912543" cy="4349079"/>
            <a:chOff x="228600" y="1557338"/>
            <a:chExt cx="8763000" cy="2592387"/>
          </a:xfrm>
        </p:grpSpPr>
        <p:pic>
          <p:nvPicPr>
            <p:cNvPr id="5" name="Picture 2" descr="02-picture"/>
            <p:cNvPicPr>
              <a:picLocks noChangeAspect="1" noChangeArrowheads="1"/>
            </p:cNvPicPr>
            <p:nvPr/>
          </p:nvPicPr>
          <p:blipFill>
            <a:blip r:embed="rId3" cstate="print"/>
            <a:srcRect l="20932" t="23721" r="7039" b="44659"/>
            <a:stretch>
              <a:fillRect/>
            </a:stretch>
          </p:blipFill>
          <p:spPr bwMode="auto">
            <a:xfrm>
              <a:off x="538163" y="2420938"/>
              <a:ext cx="2665412" cy="167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03-picture"/>
            <p:cNvPicPr>
              <a:picLocks noChangeAspect="1" noChangeArrowheads="1"/>
            </p:cNvPicPr>
            <p:nvPr/>
          </p:nvPicPr>
          <p:blipFill>
            <a:blip r:embed="rId4" cstate="print"/>
            <a:srcRect l="22678" t="21007" r="5380" b="39749"/>
            <a:stretch>
              <a:fillRect/>
            </a:stretch>
          </p:blipFill>
          <p:spPr bwMode="auto">
            <a:xfrm>
              <a:off x="3348038" y="1924050"/>
              <a:ext cx="2663825" cy="208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04-picture"/>
            <p:cNvPicPr>
              <a:picLocks noChangeAspect="1" noChangeArrowheads="1"/>
            </p:cNvPicPr>
            <p:nvPr/>
          </p:nvPicPr>
          <p:blipFill>
            <a:blip r:embed="rId5" cstate="print"/>
            <a:srcRect l="22023" t="22099" r="7814" b="31178"/>
            <a:stretch>
              <a:fillRect/>
            </a:stretch>
          </p:blipFill>
          <p:spPr bwMode="auto">
            <a:xfrm>
              <a:off x="6156325" y="1608138"/>
              <a:ext cx="2663825" cy="254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8600" y="1557338"/>
              <a:ext cx="8763000" cy="385263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Clr>
                  <a:schemeClr val="hlink"/>
                </a:buClr>
                <a:buSzPct val="120000"/>
                <a:defRPr/>
              </a:pPr>
              <a:r>
                <a:rPr lang="tr-TR" sz="3600" u="sng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 </a:t>
              </a:r>
              <a:endParaRPr lang="tr-TR" sz="3600" u="sng" dirty="0">
                <a:solidFill>
                  <a:schemeClr val="accent2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55924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550914" name="Rectangle 2"/>
          <p:cNvSpPr>
            <a:spLocks noChangeArrowheads="1"/>
          </p:cNvSpPr>
          <p:nvPr/>
        </p:nvSpPr>
        <p:spPr bwMode="auto">
          <a:xfrm>
            <a:off x="1402900" y="2133600"/>
            <a:ext cx="7674689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2"/>
              </a:buClr>
              <a:buFont typeface="Arial" charset="0"/>
              <a:buNone/>
              <a:defRPr/>
            </a:pPr>
            <a:endParaRPr lang="tr-TR" sz="24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550916" name="Rectangle 4"/>
          <p:cNvSpPr>
            <a:spLocks noChangeArrowheads="1"/>
          </p:cNvSpPr>
          <p:nvPr/>
        </p:nvSpPr>
        <p:spPr bwMode="auto">
          <a:xfrm>
            <a:off x="247571" y="1557338"/>
            <a:ext cx="9490207" cy="641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SzPct val="120000"/>
              <a:defRPr/>
            </a:pPr>
            <a:r>
              <a:rPr lang="tr-TR" sz="3600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endParaRPr lang="tr-TR" sz="3600" u="sng" dirty="0">
              <a:solidFill>
                <a:schemeClr val="accent2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58757" y="1989907"/>
            <a:ext cx="7993581" cy="4175126"/>
            <a:chOff x="288" y="1584"/>
            <a:chExt cx="4379" cy="259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1584"/>
              <a:ext cx="4379" cy="2598"/>
              <a:chOff x="-3" y="871"/>
              <a:chExt cx="4379" cy="2598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0" y="874"/>
                <a:ext cx="4373" cy="2592"/>
                <a:chOff x="0" y="874"/>
                <a:chExt cx="4373" cy="2592"/>
              </a:xfrm>
            </p:grpSpPr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0" y="874"/>
                  <a:ext cx="1377" cy="864"/>
                  <a:chOff x="0" y="874"/>
                  <a:chExt cx="1377" cy="864"/>
                </a:xfrm>
              </p:grpSpPr>
              <p:sp>
                <p:nvSpPr>
                  <p:cNvPr id="55092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874"/>
                    <a:ext cx="1291" cy="86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  <a:defRPr/>
                    </a:pPr>
                    <a:r>
                      <a:rPr lang="tr-TR" sz="14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Isı yalıtım malzemesi</a:t>
                    </a:r>
                    <a:endParaRPr lang="tr-TR" sz="140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Tüm ısı yalıtım malzemeleri TS825’e uygun olmalıdır.</a:t>
                    </a:r>
                  </a:p>
                </p:txBody>
              </p:sp>
              <p:sp>
                <p:nvSpPr>
                  <p:cNvPr id="55092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74"/>
                    <a:ext cx="1377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6" name="Group 11"/>
                <p:cNvGrpSpPr>
                  <a:grpSpLocks/>
                </p:cNvGrpSpPr>
                <p:nvPr/>
              </p:nvGrpSpPr>
              <p:grpSpPr bwMode="auto">
                <a:xfrm>
                  <a:off x="1377" y="874"/>
                  <a:ext cx="880" cy="864"/>
                  <a:chOff x="1377" y="874"/>
                  <a:chExt cx="880" cy="864"/>
                </a:xfrm>
              </p:grpSpPr>
              <p:sp>
                <p:nvSpPr>
                  <p:cNvPr id="8814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Birim hacim kütlesi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Kg/m</a:t>
                    </a:r>
                    <a:r>
                      <a:rPr lang="tr-TR" altLang="tr-TR" sz="1400" b="1" baseline="30000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3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7" name="Group 14"/>
                <p:cNvGrpSpPr>
                  <a:grpSpLocks/>
                </p:cNvGrpSpPr>
                <p:nvPr/>
              </p:nvGrpSpPr>
              <p:grpSpPr bwMode="auto">
                <a:xfrm>
                  <a:off x="2257" y="874"/>
                  <a:ext cx="880" cy="864"/>
                  <a:chOff x="2257" y="874"/>
                  <a:chExt cx="880" cy="864"/>
                </a:xfrm>
              </p:grpSpPr>
              <p:sp>
                <p:nvSpPr>
                  <p:cNvPr id="8814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Basınç dayanımı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kPa </a:t>
                    </a:r>
                    <a:endParaRPr lang="tr-TR" altLang="tr-TR" sz="1400" b="1"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(en fazla %1</a:t>
                    </a: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</a:rPr>
                      <a:t>0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deformasyonda)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8" name="Group 17"/>
                <p:cNvGrpSpPr>
                  <a:grpSpLocks/>
                </p:cNvGrpSpPr>
                <p:nvPr/>
              </p:nvGrpSpPr>
              <p:grpSpPr bwMode="auto">
                <a:xfrm>
                  <a:off x="3137" y="874"/>
                  <a:ext cx="1236" cy="384"/>
                  <a:chOff x="3137" y="874"/>
                  <a:chExt cx="1236" cy="384"/>
                </a:xfrm>
              </p:grpSpPr>
              <p:sp>
                <p:nvSpPr>
                  <p:cNvPr id="88141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874"/>
                    <a:ext cx="1150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Kullanım detayı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874"/>
                    <a:ext cx="1236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9" name="Group 20"/>
                <p:cNvGrpSpPr>
                  <a:grpSpLocks/>
                </p:cNvGrpSpPr>
                <p:nvPr/>
              </p:nvGrpSpPr>
              <p:grpSpPr bwMode="auto">
                <a:xfrm>
                  <a:off x="3137" y="1258"/>
                  <a:ext cx="653" cy="480"/>
                  <a:chOff x="3137" y="1258"/>
                  <a:chExt cx="653" cy="480"/>
                </a:xfrm>
              </p:grpSpPr>
              <p:sp>
                <p:nvSpPr>
                  <p:cNvPr id="88139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25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Geleneksel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25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0" name="Group 23"/>
                <p:cNvGrpSpPr>
                  <a:grpSpLocks/>
                </p:cNvGrpSpPr>
                <p:nvPr/>
              </p:nvGrpSpPr>
              <p:grpSpPr bwMode="auto">
                <a:xfrm>
                  <a:off x="3790" y="1258"/>
                  <a:ext cx="583" cy="480"/>
                  <a:chOff x="3790" y="1258"/>
                  <a:chExt cx="583" cy="480"/>
                </a:xfrm>
              </p:grpSpPr>
              <p:sp>
                <p:nvSpPr>
                  <p:cNvPr id="88137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25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Ters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7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25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0" y="1738"/>
                  <a:ext cx="1377" cy="480"/>
                  <a:chOff x="0" y="1738"/>
                  <a:chExt cx="1377" cy="480"/>
                </a:xfrm>
              </p:grpSpPr>
              <p:sp>
                <p:nvSpPr>
                  <p:cNvPr id="550939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173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Mineral ve bitkisel lifli yalıtım mamulü (TS 901)</a:t>
                    </a: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0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73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2" name="Group 29"/>
                <p:cNvGrpSpPr>
                  <a:grpSpLocks/>
                </p:cNvGrpSpPr>
                <p:nvPr/>
              </p:nvGrpSpPr>
              <p:grpSpPr bwMode="auto">
                <a:xfrm>
                  <a:off x="1377" y="1738"/>
                  <a:ext cx="880" cy="480"/>
                  <a:chOff x="1377" y="1738"/>
                  <a:chExt cx="880" cy="480"/>
                </a:xfrm>
              </p:grpSpPr>
              <p:sp>
                <p:nvSpPr>
                  <p:cNvPr id="88133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3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3" name="Group 32"/>
                <p:cNvGrpSpPr>
                  <a:grpSpLocks/>
                </p:cNvGrpSpPr>
                <p:nvPr/>
              </p:nvGrpSpPr>
              <p:grpSpPr bwMode="auto">
                <a:xfrm>
                  <a:off x="2257" y="1738"/>
                  <a:ext cx="880" cy="480"/>
                  <a:chOff x="2257" y="1738"/>
                  <a:chExt cx="880" cy="480"/>
                </a:xfrm>
              </p:grpSpPr>
              <p:sp>
                <p:nvSpPr>
                  <p:cNvPr id="8813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6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4" name="Group 35"/>
                <p:cNvGrpSpPr>
                  <a:grpSpLocks/>
                </p:cNvGrpSpPr>
                <p:nvPr/>
              </p:nvGrpSpPr>
              <p:grpSpPr bwMode="auto">
                <a:xfrm>
                  <a:off x="3137" y="1738"/>
                  <a:ext cx="653" cy="480"/>
                  <a:chOff x="3137" y="1738"/>
                  <a:chExt cx="653" cy="480"/>
                </a:xfrm>
              </p:grpSpPr>
              <p:sp>
                <p:nvSpPr>
                  <p:cNvPr id="88129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73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73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5" name="Group 38"/>
                <p:cNvGrpSpPr>
                  <a:grpSpLocks/>
                </p:cNvGrpSpPr>
                <p:nvPr/>
              </p:nvGrpSpPr>
              <p:grpSpPr bwMode="auto">
                <a:xfrm>
                  <a:off x="3790" y="1738"/>
                  <a:ext cx="583" cy="480"/>
                  <a:chOff x="3790" y="1738"/>
                  <a:chExt cx="583" cy="480"/>
                </a:xfrm>
              </p:grpSpPr>
              <p:sp>
                <p:nvSpPr>
                  <p:cNvPr id="88127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73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2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73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6" name="Group 41"/>
                <p:cNvGrpSpPr>
                  <a:grpSpLocks/>
                </p:cNvGrpSpPr>
                <p:nvPr/>
              </p:nvGrpSpPr>
              <p:grpSpPr bwMode="auto">
                <a:xfrm>
                  <a:off x="0" y="2218"/>
                  <a:ext cx="1377" cy="480"/>
                  <a:chOff x="0" y="2218"/>
                  <a:chExt cx="1377" cy="480"/>
                </a:xfrm>
              </p:grpSpPr>
              <p:sp>
                <p:nvSpPr>
                  <p:cNvPr id="550954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21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Ekstrude polistiren köpük (XPS) (TS 11989)</a:t>
                    </a: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5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21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7" name="Group 44"/>
                <p:cNvGrpSpPr>
                  <a:grpSpLocks/>
                </p:cNvGrpSpPr>
                <p:nvPr/>
              </p:nvGrpSpPr>
              <p:grpSpPr bwMode="auto">
                <a:xfrm>
                  <a:off x="1377" y="2218"/>
                  <a:ext cx="880" cy="480"/>
                  <a:chOff x="1377" y="2218"/>
                  <a:chExt cx="880" cy="480"/>
                </a:xfrm>
              </p:grpSpPr>
              <p:sp>
                <p:nvSpPr>
                  <p:cNvPr id="88123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58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8" name="Group 47"/>
                <p:cNvGrpSpPr>
                  <a:grpSpLocks/>
                </p:cNvGrpSpPr>
                <p:nvPr/>
              </p:nvGrpSpPr>
              <p:grpSpPr bwMode="auto">
                <a:xfrm>
                  <a:off x="2257" y="2218"/>
                  <a:ext cx="880" cy="480"/>
                  <a:chOff x="2257" y="2218"/>
                  <a:chExt cx="880" cy="480"/>
                </a:xfrm>
              </p:grpSpPr>
              <p:sp>
                <p:nvSpPr>
                  <p:cNvPr id="88121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61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9" name="Group 50"/>
                <p:cNvGrpSpPr>
                  <a:grpSpLocks/>
                </p:cNvGrpSpPr>
                <p:nvPr/>
              </p:nvGrpSpPr>
              <p:grpSpPr bwMode="auto">
                <a:xfrm>
                  <a:off x="3137" y="2218"/>
                  <a:ext cx="653" cy="480"/>
                  <a:chOff x="3137" y="2218"/>
                  <a:chExt cx="653" cy="480"/>
                </a:xfrm>
              </p:grpSpPr>
              <p:sp>
                <p:nvSpPr>
                  <p:cNvPr id="88119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21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4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21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0" name="Group 53"/>
                <p:cNvGrpSpPr>
                  <a:grpSpLocks/>
                </p:cNvGrpSpPr>
                <p:nvPr/>
              </p:nvGrpSpPr>
              <p:grpSpPr bwMode="auto">
                <a:xfrm>
                  <a:off x="3790" y="2218"/>
                  <a:ext cx="583" cy="480"/>
                  <a:chOff x="3790" y="2218"/>
                  <a:chExt cx="583" cy="480"/>
                </a:xfrm>
              </p:grpSpPr>
              <p:sp>
                <p:nvSpPr>
                  <p:cNvPr id="88117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21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7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21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1" name="Group 56"/>
                <p:cNvGrpSpPr>
                  <a:grpSpLocks/>
                </p:cNvGrpSpPr>
                <p:nvPr/>
              </p:nvGrpSpPr>
              <p:grpSpPr bwMode="auto">
                <a:xfrm>
                  <a:off x="0" y="2698"/>
                  <a:ext cx="1377" cy="768"/>
                  <a:chOff x="0" y="2698"/>
                  <a:chExt cx="1377" cy="768"/>
                </a:xfrm>
              </p:grpSpPr>
              <p:sp>
                <p:nvSpPr>
                  <p:cNvPr id="550969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698"/>
                    <a:ext cx="1291" cy="7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endParaRPr lang="tr-TR" sz="1600" b="1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  <a:cs typeface="Arial" charset="0"/>
                      </a:rPr>
                      <a:t>Genleştirilmiş polistiren köpük (EPS) (TS 7316 EN 13163)</a:t>
                    </a: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240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50970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698"/>
                    <a:ext cx="1377" cy="76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2" name="Group 59"/>
                <p:cNvGrpSpPr>
                  <a:grpSpLocks/>
                </p:cNvGrpSpPr>
                <p:nvPr/>
              </p:nvGrpSpPr>
              <p:grpSpPr bwMode="auto">
                <a:xfrm>
                  <a:off x="1377" y="2698"/>
                  <a:ext cx="880" cy="384"/>
                  <a:chOff x="1377" y="2698"/>
                  <a:chExt cx="880" cy="384"/>
                </a:xfrm>
              </p:grpSpPr>
              <p:sp>
                <p:nvSpPr>
                  <p:cNvPr id="88113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20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(Gezilmeyen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3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3" name="Group 62"/>
                <p:cNvGrpSpPr>
                  <a:grpSpLocks/>
                </p:cNvGrpSpPr>
                <p:nvPr/>
              </p:nvGrpSpPr>
              <p:grpSpPr bwMode="auto">
                <a:xfrm>
                  <a:off x="2257" y="2698"/>
                  <a:ext cx="880" cy="384"/>
                  <a:chOff x="2257" y="2698"/>
                  <a:chExt cx="880" cy="384"/>
                </a:xfrm>
              </p:grpSpPr>
              <p:sp>
                <p:nvSpPr>
                  <p:cNvPr id="88111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80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6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4" name="Group 65"/>
                <p:cNvGrpSpPr>
                  <a:grpSpLocks/>
                </p:cNvGrpSpPr>
                <p:nvPr/>
              </p:nvGrpSpPr>
              <p:grpSpPr bwMode="auto">
                <a:xfrm>
                  <a:off x="3137" y="2698"/>
                  <a:ext cx="653" cy="384"/>
                  <a:chOff x="3137" y="2698"/>
                  <a:chExt cx="653" cy="384"/>
                </a:xfrm>
              </p:grpSpPr>
              <p:sp>
                <p:nvSpPr>
                  <p:cNvPr id="8810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698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79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698"/>
                    <a:ext cx="65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5" name="Group 68"/>
                <p:cNvGrpSpPr>
                  <a:grpSpLocks/>
                </p:cNvGrpSpPr>
                <p:nvPr/>
              </p:nvGrpSpPr>
              <p:grpSpPr bwMode="auto">
                <a:xfrm>
                  <a:off x="3790" y="2698"/>
                  <a:ext cx="583" cy="384"/>
                  <a:chOff x="3790" y="2698"/>
                  <a:chExt cx="583" cy="384"/>
                </a:xfrm>
              </p:grpSpPr>
              <p:sp>
                <p:nvSpPr>
                  <p:cNvPr id="8810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698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82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698"/>
                    <a:ext cx="56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6" name="Group 71"/>
                <p:cNvGrpSpPr>
                  <a:grpSpLocks/>
                </p:cNvGrpSpPr>
                <p:nvPr/>
              </p:nvGrpSpPr>
              <p:grpSpPr bwMode="auto">
                <a:xfrm>
                  <a:off x="1377" y="3082"/>
                  <a:ext cx="880" cy="384"/>
                  <a:chOff x="1377" y="3082"/>
                  <a:chExt cx="880" cy="384"/>
                </a:xfrm>
              </p:grpSpPr>
              <p:sp>
                <p:nvSpPr>
                  <p:cNvPr id="88105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(Gezilebilir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7" name="Group 74"/>
                <p:cNvGrpSpPr>
                  <a:grpSpLocks/>
                </p:cNvGrpSpPr>
                <p:nvPr/>
              </p:nvGrpSpPr>
              <p:grpSpPr bwMode="auto">
                <a:xfrm>
                  <a:off x="2257" y="3082"/>
                  <a:ext cx="880" cy="384"/>
                  <a:chOff x="2257" y="3082"/>
                  <a:chExt cx="880" cy="384"/>
                </a:xfrm>
              </p:grpSpPr>
              <p:sp>
                <p:nvSpPr>
                  <p:cNvPr id="88103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8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8" name="Group 77"/>
                <p:cNvGrpSpPr>
                  <a:grpSpLocks/>
                </p:cNvGrpSpPr>
                <p:nvPr/>
              </p:nvGrpSpPr>
              <p:grpSpPr bwMode="auto">
                <a:xfrm>
                  <a:off x="3137" y="3082"/>
                  <a:ext cx="653" cy="384"/>
                  <a:chOff x="3137" y="3082"/>
                  <a:chExt cx="653" cy="384"/>
                </a:xfrm>
              </p:grpSpPr>
              <p:sp>
                <p:nvSpPr>
                  <p:cNvPr id="88101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3082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1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3082"/>
                    <a:ext cx="65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9" name="Group 80"/>
                <p:cNvGrpSpPr>
                  <a:grpSpLocks/>
                </p:cNvGrpSpPr>
                <p:nvPr/>
              </p:nvGrpSpPr>
              <p:grpSpPr bwMode="auto">
                <a:xfrm>
                  <a:off x="3790" y="3082"/>
                  <a:ext cx="583" cy="384"/>
                  <a:chOff x="3790" y="3082"/>
                  <a:chExt cx="583" cy="384"/>
                </a:xfrm>
              </p:grpSpPr>
              <p:sp>
                <p:nvSpPr>
                  <p:cNvPr id="88099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3082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4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3082"/>
                    <a:ext cx="56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</p:grpSp>
          <p:sp>
            <p:nvSpPr>
              <p:cNvPr id="550995" name="Rectangle 83"/>
              <p:cNvSpPr>
                <a:spLocks noChangeArrowheads="1"/>
              </p:cNvSpPr>
              <p:nvPr/>
            </p:nvSpPr>
            <p:spPr bwMode="auto">
              <a:xfrm>
                <a:off x="-3" y="871"/>
                <a:ext cx="4379" cy="2598"/>
              </a:xfrm>
              <a:prstGeom prst="rect">
                <a:avLst/>
              </a:prstGeom>
              <a:noFill/>
              <a:ln w="9525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88071" name="Rectangle 84"/>
            <p:cNvSpPr>
              <a:spLocks noChangeArrowheads="1"/>
            </p:cNvSpPr>
            <p:nvPr/>
          </p:nvSpPr>
          <p:spPr bwMode="auto">
            <a:xfrm>
              <a:off x="3673" y="2928"/>
              <a:ext cx="97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tr-TR" altLang="tr-TR" sz="1800"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87" name="1 Başlık"/>
          <p:cNvSpPr>
            <a:spLocks noGrp="1"/>
          </p:cNvSpPr>
          <p:nvPr>
            <p:ph type="title"/>
          </p:nvPr>
        </p:nvSpPr>
        <p:spPr>
          <a:xfrm>
            <a:off x="495141" y="76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964233" y="1804728"/>
            <a:ext cx="7982628" cy="417030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929049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986" t="13628" r="23421" b="19489"/>
          <a:stretch>
            <a:fillRect/>
          </a:stretch>
        </p:blipFill>
        <p:spPr>
          <a:xfrm>
            <a:off x="272393" y="1415050"/>
            <a:ext cx="4912971" cy="4525963"/>
          </a:xfrm>
          <a:noFill/>
        </p:spPr>
      </p:pic>
      <p:grpSp>
        <p:nvGrpSpPr>
          <p:cNvPr id="5" name="4 Grup"/>
          <p:cNvGrpSpPr/>
          <p:nvPr/>
        </p:nvGrpSpPr>
        <p:grpSpPr>
          <a:xfrm>
            <a:off x="5637738" y="1773238"/>
            <a:ext cx="3876979" cy="4699001"/>
            <a:chOff x="4797425" y="1773238"/>
            <a:chExt cx="3579897" cy="4699001"/>
          </a:xfrm>
        </p:grpSpPr>
        <p:sp>
          <p:nvSpPr>
            <p:cNvPr id="6" name="Line 15"/>
            <p:cNvSpPr>
              <a:spLocks noChangeShapeType="1"/>
            </p:cNvSpPr>
            <p:nvPr/>
          </p:nvSpPr>
          <p:spPr bwMode="auto">
            <a:xfrm>
              <a:off x="5043820" y="1943101"/>
              <a:ext cx="0" cy="395922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Line 16"/>
            <p:cNvSpPr>
              <a:spLocks noChangeShapeType="1"/>
            </p:cNvSpPr>
            <p:nvPr/>
          </p:nvSpPr>
          <p:spPr bwMode="auto">
            <a:xfrm>
              <a:off x="5035274" y="5902326"/>
              <a:ext cx="285276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5182684" y="1943101"/>
              <a:ext cx="2078688" cy="4529138"/>
              <a:chOff x="1292" y="1525"/>
              <a:chExt cx="2695" cy="2853"/>
            </a:xfrm>
          </p:grpSpPr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1519" y="1525"/>
                <a:ext cx="2223" cy="2494"/>
                <a:chOff x="1519" y="1525"/>
                <a:chExt cx="2223" cy="2494"/>
              </a:xfrm>
            </p:grpSpPr>
            <p:sp>
              <p:nvSpPr>
                <p:cNvPr id="40" name="Line 19"/>
                <p:cNvSpPr>
                  <a:spLocks noChangeShapeType="1"/>
                </p:cNvSpPr>
                <p:nvPr/>
              </p:nvSpPr>
              <p:spPr bwMode="auto">
                <a:xfrm>
                  <a:off x="1519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1" name="Line 20"/>
                <p:cNvSpPr>
                  <a:spLocks noChangeShapeType="1"/>
                </p:cNvSpPr>
                <p:nvPr/>
              </p:nvSpPr>
              <p:spPr bwMode="auto">
                <a:xfrm>
                  <a:off x="3061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2" name="Line 21"/>
                <p:cNvSpPr>
                  <a:spLocks noChangeShapeType="1"/>
                </p:cNvSpPr>
                <p:nvPr/>
              </p:nvSpPr>
              <p:spPr bwMode="auto">
                <a:xfrm>
                  <a:off x="3742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sp>
            <p:nvSpPr>
              <p:cNvPr id="37" name="Text Box 22"/>
              <p:cNvSpPr txBox="1">
                <a:spLocks noChangeArrowheads="1"/>
              </p:cNvSpPr>
              <p:nvPr/>
            </p:nvSpPr>
            <p:spPr bwMode="auto">
              <a:xfrm>
                <a:off x="1292" y="3993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d1</a:t>
                </a:r>
              </a:p>
            </p:txBody>
          </p:sp>
          <p:sp>
            <p:nvSpPr>
              <p:cNvPr id="38" name="Text Box 23"/>
              <p:cNvSpPr txBox="1">
                <a:spLocks noChangeArrowheads="1"/>
              </p:cNvSpPr>
              <p:nvPr/>
            </p:nvSpPr>
            <p:spPr bwMode="auto">
              <a:xfrm>
                <a:off x="2835" y="3997"/>
                <a:ext cx="499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d2</a:t>
                </a:r>
              </a:p>
            </p:txBody>
          </p:sp>
          <p:sp>
            <p:nvSpPr>
              <p:cNvPr id="39" name="Text Box 24"/>
              <p:cNvSpPr txBox="1">
                <a:spLocks noChangeArrowheads="1"/>
              </p:cNvSpPr>
              <p:nvPr/>
            </p:nvSpPr>
            <p:spPr bwMode="auto">
              <a:xfrm>
                <a:off x="3489" y="3974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dT</a:t>
                </a:r>
              </a:p>
            </p:txBody>
          </p:sp>
        </p:grpSp>
        <p:sp>
          <p:nvSpPr>
            <p:cNvPr id="9" name="Rectangle 25" descr="%60"/>
            <p:cNvSpPr>
              <a:spLocks noChangeArrowheads="1"/>
            </p:cNvSpPr>
            <p:nvPr/>
          </p:nvSpPr>
          <p:spPr bwMode="auto">
            <a:xfrm>
              <a:off x="8184996" y="2087563"/>
              <a:ext cx="71212" cy="1079500"/>
            </a:xfrm>
            <a:prstGeom prst="rect">
              <a:avLst/>
            </a:prstGeom>
            <a:pattFill prst="pct60">
              <a:fgClr>
                <a:srgbClr val="C0C0C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7842464" y="2087563"/>
              <a:ext cx="348940" cy="1079500"/>
            </a:xfrm>
            <a:prstGeom prst="rect">
              <a:avLst/>
            </a:prstGeom>
            <a:pattFill prst="lgConfetti">
              <a:fgClr>
                <a:srgbClr val="FF66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" name="Rectangle 27" descr="Geniş yukarı köşegen"/>
            <p:cNvSpPr>
              <a:spLocks noChangeArrowheads="1"/>
            </p:cNvSpPr>
            <p:nvPr/>
          </p:nvSpPr>
          <p:spPr bwMode="auto">
            <a:xfrm>
              <a:off x="7737782" y="2087563"/>
              <a:ext cx="104682" cy="1079500"/>
            </a:xfrm>
            <a:prstGeom prst="rect">
              <a:avLst/>
            </a:prstGeom>
            <a:pattFill prst="wdUpDiag">
              <a:fgClr>
                <a:srgbClr val="99CC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7912252" y="5662613"/>
              <a:ext cx="46507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S</a:t>
              </a:r>
              <a:r>
                <a:rPr lang="tr-TR" altLang="tr-TR" sz="2400" baseline="-25000">
                  <a:solidFill>
                    <a:srgbClr val="000000"/>
                  </a:solidFill>
                  <a:effectLst/>
                  <a:latin typeface="Arial" charset="0"/>
                </a:rPr>
                <a:t>d</a:t>
              </a: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4833743" y="1773238"/>
              <a:ext cx="35997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P</a:t>
              </a:r>
              <a:endParaRPr lang="tr-TR" altLang="tr-TR" sz="2400" baseline="-25000"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Line 30"/>
            <p:cNvSpPr>
              <a:spLocks noChangeShapeType="1"/>
            </p:cNvSpPr>
            <p:nvPr/>
          </p:nvSpPr>
          <p:spPr bwMode="auto">
            <a:xfrm flipV="1">
              <a:off x="5043820" y="3238501"/>
              <a:ext cx="2028839" cy="144145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 flipV="1">
              <a:off x="5043820" y="4216401"/>
              <a:ext cx="1875021" cy="46355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6" name="Line 32"/>
            <p:cNvSpPr>
              <a:spLocks noChangeShapeType="1"/>
            </p:cNvSpPr>
            <p:nvPr/>
          </p:nvSpPr>
          <p:spPr bwMode="auto">
            <a:xfrm flipV="1">
              <a:off x="6092777" y="3238501"/>
              <a:ext cx="979170" cy="2017713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7" name="Oval 33"/>
            <p:cNvSpPr>
              <a:spLocks noChangeArrowheads="1"/>
            </p:cNvSpPr>
            <p:nvPr/>
          </p:nvSpPr>
          <p:spPr bwMode="auto">
            <a:xfrm>
              <a:off x="6478748" y="4175126"/>
              <a:ext cx="139576" cy="2889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8" name="Group 34"/>
            <p:cNvGrpSpPr>
              <a:grpSpLocks/>
            </p:cNvGrpSpPr>
            <p:nvPr/>
          </p:nvGrpSpPr>
          <p:grpSpPr bwMode="auto">
            <a:xfrm>
              <a:off x="4860804" y="2987676"/>
              <a:ext cx="2566553" cy="465138"/>
              <a:chOff x="875" y="2183"/>
              <a:chExt cx="3327" cy="293"/>
            </a:xfrm>
          </p:grpSpPr>
          <p:sp>
            <p:nvSpPr>
              <p:cNvPr id="32" name="Rectangle 35"/>
              <p:cNvSpPr>
                <a:spLocks noChangeArrowheads="1"/>
              </p:cNvSpPr>
              <p:nvPr/>
            </p:nvSpPr>
            <p:spPr bwMode="auto">
              <a:xfrm>
                <a:off x="875" y="2183"/>
                <a:ext cx="457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i</a:t>
                </a:r>
              </a:p>
            </p:txBody>
          </p:sp>
          <p:grpSp>
            <p:nvGrpSpPr>
              <p:cNvPr id="33" name="Group 36"/>
              <p:cNvGrpSpPr>
                <a:grpSpLocks/>
              </p:cNvGrpSpPr>
              <p:nvPr/>
            </p:nvGrpSpPr>
            <p:grpSpPr bwMode="auto">
              <a:xfrm>
                <a:off x="1112" y="2243"/>
                <a:ext cx="3090" cy="233"/>
                <a:chOff x="1112" y="2972"/>
                <a:chExt cx="3090" cy="233"/>
              </a:xfrm>
            </p:grpSpPr>
            <p:sp>
              <p:nvSpPr>
                <p:cNvPr id="34" name="Rectangle 37"/>
                <p:cNvSpPr>
                  <a:spLocks noChangeArrowheads="1"/>
                </p:cNvSpPr>
                <p:nvPr/>
              </p:nvSpPr>
              <p:spPr bwMode="auto">
                <a:xfrm>
                  <a:off x="3745" y="2972"/>
                  <a:ext cx="457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tr-TR" altLang="tr-TR" sz="1800" b="1">
                      <a:solidFill>
                        <a:srgbClr val="0000FF"/>
                      </a:solidFill>
                      <a:effectLst/>
                      <a:latin typeface="Arial" charset="0"/>
                    </a:rPr>
                    <a:t>P</a:t>
                  </a:r>
                  <a:r>
                    <a:rPr lang="tr-TR" altLang="tr-TR" sz="1800" b="1" baseline="-25000">
                      <a:solidFill>
                        <a:srgbClr val="0000FF"/>
                      </a:solidFill>
                      <a:effectLst/>
                      <a:latin typeface="Arial" charset="0"/>
                    </a:rPr>
                    <a:t>i</a:t>
                  </a:r>
                </a:p>
              </p:txBody>
            </p:sp>
            <p:sp>
              <p:nvSpPr>
                <p:cNvPr id="3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112" y="3067"/>
                  <a:ext cx="26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4797425" y="4464051"/>
              <a:ext cx="2678055" cy="369888"/>
              <a:chOff x="793" y="3113"/>
              <a:chExt cx="3471" cy="233"/>
            </a:xfrm>
          </p:grpSpPr>
          <p:sp>
            <p:nvSpPr>
              <p:cNvPr id="29" name="Rectangle 40"/>
              <p:cNvSpPr>
                <a:spLocks noChangeArrowheads="1"/>
              </p:cNvSpPr>
              <p:nvPr/>
            </p:nvSpPr>
            <p:spPr bwMode="auto">
              <a:xfrm>
                <a:off x="793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  <p:sp>
            <p:nvSpPr>
              <p:cNvPr id="30" name="Line 41"/>
              <p:cNvSpPr>
                <a:spLocks noChangeShapeType="1"/>
              </p:cNvSpPr>
              <p:nvPr/>
            </p:nvSpPr>
            <p:spPr bwMode="auto">
              <a:xfrm flipH="1">
                <a:off x="1112" y="3249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/>
            </p:nvSpPr>
            <p:spPr bwMode="auto">
              <a:xfrm>
                <a:off x="3746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</p:grpSp>
        <p:grpSp>
          <p:nvGrpSpPr>
            <p:cNvPr id="20" name="Group 43"/>
            <p:cNvGrpSpPr>
              <a:grpSpLocks/>
            </p:cNvGrpSpPr>
            <p:nvPr/>
          </p:nvGrpSpPr>
          <p:grpSpPr bwMode="auto">
            <a:xfrm>
              <a:off x="5043108" y="2735263"/>
              <a:ext cx="2029551" cy="1584325"/>
              <a:chOff x="1111" y="2024"/>
              <a:chExt cx="2631" cy="998"/>
            </a:xfrm>
          </p:grpSpPr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 flipV="1">
                <a:off x="1111" y="2976"/>
                <a:ext cx="407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45"/>
              <p:cNvSpPr>
                <a:spLocks noChangeShapeType="1"/>
              </p:cNvSpPr>
              <p:nvPr/>
            </p:nvSpPr>
            <p:spPr bwMode="auto">
              <a:xfrm>
                <a:off x="1519" y="2976"/>
                <a:ext cx="1541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 flipV="1">
                <a:off x="3060" y="2024"/>
                <a:ext cx="681" cy="99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21" name="Rectangle 47"/>
            <p:cNvSpPr>
              <a:spLocks noChangeArrowheads="1"/>
            </p:cNvSpPr>
            <p:nvPr/>
          </p:nvSpPr>
          <p:spPr bwMode="auto">
            <a:xfrm>
              <a:off x="4797425" y="4097338"/>
              <a:ext cx="4783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tr-TR" altLang="tr-TR" sz="1800" b="1">
                  <a:solidFill>
                    <a:srgbClr val="FF3300"/>
                  </a:solidFill>
                  <a:effectLst/>
                  <a:latin typeface="Arial" charset="0"/>
                </a:rPr>
                <a:t>P</a:t>
              </a:r>
              <a:r>
                <a:rPr lang="tr-TR" altLang="tr-TR" sz="1800" b="1" baseline="-25000">
                  <a:solidFill>
                    <a:srgbClr val="FF3300"/>
                  </a:solidFill>
                  <a:effectLst/>
                  <a:latin typeface="Arial" charset="0"/>
                </a:rPr>
                <a:t>sd</a:t>
              </a:r>
            </a:p>
          </p:txBody>
        </p:sp>
        <p:grpSp>
          <p:nvGrpSpPr>
            <p:cNvPr id="22" name="Group 48"/>
            <p:cNvGrpSpPr>
              <a:grpSpLocks/>
            </p:cNvGrpSpPr>
            <p:nvPr/>
          </p:nvGrpSpPr>
          <p:grpSpPr bwMode="auto">
            <a:xfrm>
              <a:off x="4817364" y="2519363"/>
              <a:ext cx="2686483" cy="369888"/>
              <a:chOff x="819" y="1888"/>
              <a:chExt cx="3482" cy="233"/>
            </a:xfrm>
          </p:grpSpPr>
          <p:sp>
            <p:nvSpPr>
              <p:cNvPr id="23" name="Rectangle 49"/>
              <p:cNvSpPr>
                <a:spLocks noChangeArrowheads="1"/>
              </p:cNvSpPr>
              <p:nvPr/>
            </p:nvSpPr>
            <p:spPr bwMode="auto">
              <a:xfrm>
                <a:off x="3742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H="1">
                <a:off x="1112" y="2024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Rectangle 51"/>
              <p:cNvSpPr>
                <a:spLocks noChangeArrowheads="1"/>
              </p:cNvSpPr>
              <p:nvPr/>
            </p:nvSpPr>
            <p:spPr bwMode="auto">
              <a:xfrm>
                <a:off x="819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</p:grp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8004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9219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0" y="2735050"/>
            <a:ext cx="9902825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>
                <a:solidFill>
                  <a:schemeClr val="tx1"/>
                </a:solidFill>
              </a:rPr>
              <a:t>Yapılarımızın 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%90’nı </a:t>
            </a:r>
          </a:p>
          <a:p>
            <a:r>
              <a:rPr lang="tr-TR" sz="4800" dirty="0">
                <a:solidFill>
                  <a:schemeClr val="tx1"/>
                </a:solidFill>
              </a:rPr>
              <a:t>betonarme</a:t>
            </a:r>
          </a:p>
        </p:txBody>
      </p:sp>
    </p:spTree>
    <p:extLst>
      <p:ext uri="{BB962C8B-B14F-4D97-AF65-F5344CB8AC3E}">
        <p14:creationId xmlns:p14="http://schemas.microsoft.com/office/powerpoint/2010/main" val="2681952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09760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2370918"/>
            <a:ext cx="8912543" cy="376863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Eğim %1,5 tan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</a:t>
            </a:r>
            <a:endParaRPr lang="tr-TR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Boru çapları 100mm'den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Yangın Yönetmeliğine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uygun olmalıdır.</a:t>
            </a:r>
            <a:endParaRPr lang="tr-TR" dirty="0"/>
          </a:p>
        </p:txBody>
      </p:sp>
      <p:grpSp>
        <p:nvGrpSpPr>
          <p:cNvPr id="4" name="Grup 4"/>
          <p:cNvGrpSpPr>
            <a:grpSpLocks/>
          </p:cNvGrpSpPr>
          <p:nvPr/>
        </p:nvGrpSpPr>
        <p:grpSpPr bwMode="auto">
          <a:xfrm>
            <a:off x="5887216" y="1196752"/>
            <a:ext cx="3937625" cy="5544616"/>
            <a:chOff x="3707904" y="928454"/>
            <a:chExt cx="4032448" cy="581585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996" t="2773" r="3250" b="6381"/>
            <a:stretch>
              <a:fillRect/>
            </a:stretch>
          </p:blipFill>
          <p:spPr bwMode="auto">
            <a:xfrm>
              <a:off x="3779912" y="928454"/>
              <a:ext cx="3816102" cy="58158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Dikdörtgen 1"/>
            <p:cNvSpPr/>
            <p:nvPr/>
          </p:nvSpPr>
          <p:spPr bwMode="auto">
            <a:xfrm>
              <a:off x="7524441" y="928454"/>
              <a:ext cx="71442" cy="5815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Dikdörtgen 2"/>
            <p:cNvSpPr/>
            <p:nvPr/>
          </p:nvSpPr>
          <p:spPr bwMode="auto">
            <a:xfrm>
              <a:off x="3779346" y="3908625"/>
              <a:ext cx="3961006" cy="168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Dikdörtgen 3"/>
            <p:cNvSpPr/>
            <p:nvPr/>
          </p:nvSpPr>
          <p:spPr bwMode="auto">
            <a:xfrm>
              <a:off x="3707904" y="3908625"/>
              <a:ext cx="360381" cy="5287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7454871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13679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5798661" y="4913009"/>
            <a:ext cx="3742787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+5</a:t>
            </a:r>
            <a:r>
              <a:rPr kumimoji="0" lang="tr-TR" sz="72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C≤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649" y="2203249"/>
            <a:ext cx="4757138" cy="231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t="7710"/>
          <a:stretch>
            <a:fillRect/>
          </a:stretch>
        </p:blipFill>
        <p:spPr bwMode="auto">
          <a:xfrm>
            <a:off x="116426" y="3168397"/>
            <a:ext cx="4844820" cy="274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56739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045355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>
            <a:grpSpLocks noGrp="1"/>
          </p:cNvGrpSpPr>
          <p:nvPr/>
        </p:nvGrpSpPr>
        <p:grpSpPr bwMode="auto">
          <a:xfrm>
            <a:off x="704149" y="2053847"/>
            <a:ext cx="8309225" cy="3912325"/>
            <a:chOff x="1405" y="1344"/>
            <a:chExt cx="3107" cy="2622"/>
          </a:xfrm>
        </p:grpSpPr>
        <p:pic>
          <p:nvPicPr>
            <p:cNvPr id="5" name="Picture 4" descr="T 4 Bodenfeuch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5" y="1344"/>
              <a:ext cx="1475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 descr="T 4 nichtstauendes Sickerwas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0" y="1344"/>
              <a:ext cx="1472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5780020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012301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5935" y="1774522"/>
            <a:ext cx="4833139" cy="446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24964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8 Grup"/>
          <p:cNvGrpSpPr/>
          <p:nvPr/>
        </p:nvGrpSpPr>
        <p:grpSpPr>
          <a:xfrm>
            <a:off x="950026" y="1753990"/>
            <a:ext cx="8457658" cy="4148046"/>
            <a:chOff x="431531" y="1196976"/>
            <a:chExt cx="9198902" cy="5067300"/>
          </a:xfrm>
        </p:grpSpPr>
        <p:pic>
          <p:nvPicPr>
            <p:cNvPr id="4" name="Picture 7" descr="beton yüzeyi ile ilgili görsel sonucu"/>
            <p:cNvPicPr>
              <a:picLocks noChangeAspect="1" noChangeArrowheads="1"/>
            </p:cNvPicPr>
            <p:nvPr/>
          </p:nvPicPr>
          <p:blipFill>
            <a:blip r:embed="rId3" cstate="print"/>
            <a:srcRect t="266" r="8643" b="48328"/>
            <a:stretch>
              <a:fillRect/>
            </a:stretch>
          </p:blipFill>
          <p:spPr bwMode="auto">
            <a:xfrm>
              <a:off x="431531" y="1196976"/>
              <a:ext cx="9198902" cy="305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9" descr="beton yüzeyi ile ilgili görsel sonucu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7177" y="4473576"/>
              <a:ext cx="2959289" cy="174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beton yüzeyi ile ilgili görsel sonucu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02093" y="4493996"/>
              <a:ext cx="2975430" cy="175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Resim5"/>
            <p:cNvPicPr>
              <a:picLocks noChangeAspect="1" noChangeArrowheads="1"/>
            </p:cNvPicPr>
            <p:nvPr/>
          </p:nvPicPr>
          <p:blipFill>
            <a:blip r:embed="rId6" cstate="print"/>
            <a:srcRect l="56299" t="51453" r="5461" b="7497"/>
            <a:stretch>
              <a:fillRect/>
            </a:stretch>
          </p:blipFill>
          <p:spPr>
            <a:xfrm>
              <a:off x="6510764" y="4508501"/>
              <a:ext cx="3108148" cy="17557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2738063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9310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C:\Users\jozef.bonfil\Pictures\Cep telefonu resimleri\20140922_145939.jpg"/>
          <p:cNvPicPr>
            <a:picLocks noChangeAspect="1" noChangeArrowheads="1"/>
          </p:cNvPicPr>
          <p:nvPr/>
        </p:nvPicPr>
        <p:blipFill>
          <a:blip r:embed="rId3" cstate="print"/>
          <a:srcRect r="15132"/>
          <a:stretch>
            <a:fillRect/>
          </a:stretch>
        </p:blipFill>
        <p:spPr bwMode="auto">
          <a:xfrm>
            <a:off x="5240245" y="2210045"/>
            <a:ext cx="4579794" cy="37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jozef.bonfil\Pictures\Cep telefonu resimleri\20140922_145703.jpg"/>
          <p:cNvPicPr>
            <a:picLocks noChangeAspect="1" noChangeArrowheads="1"/>
          </p:cNvPicPr>
          <p:nvPr/>
        </p:nvPicPr>
        <p:blipFill>
          <a:blip r:embed="rId4" cstate="print"/>
          <a:srcRect l="6581"/>
          <a:stretch>
            <a:fillRect/>
          </a:stretch>
        </p:blipFill>
        <p:spPr bwMode="auto">
          <a:xfrm>
            <a:off x="129971" y="2193335"/>
            <a:ext cx="5040000" cy="373707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769897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Uygulama</a:t>
            </a:r>
            <a:endParaRPr lang="tr-TR" dirty="0"/>
          </a:p>
        </p:txBody>
      </p:sp>
      <p:pic>
        <p:nvPicPr>
          <p:cNvPr id="4" name="Picture 4" descr="umut izolasyon 11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962"/>
          <a:stretch>
            <a:fillRect/>
          </a:stretch>
        </p:blipFill>
        <p:spPr>
          <a:xfrm>
            <a:off x="547109" y="1784102"/>
            <a:ext cx="4454651" cy="3373090"/>
          </a:xfr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lum bright="24000"/>
          </a:blip>
          <a:srcRect b="19029"/>
          <a:stretch>
            <a:fillRect/>
          </a:stretch>
        </p:blipFill>
        <p:spPr bwMode="auto">
          <a:xfrm>
            <a:off x="5067662" y="1792829"/>
            <a:ext cx="4037147" cy="337382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599362" y="5301208"/>
            <a:ext cx="8492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200" dirty="0"/>
              <a:t>Örtüler dereye paralel eğime dik olarak serilirler.</a:t>
            </a:r>
          </a:p>
          <a:p>
            <a:pPr>
              <a:buFont typeface="Wingdings" pitchFamily="2" charset="2"/>
              <a:buChar char="Ø"/>
            </a:pPr>
            <a:r>
              <a:rPr lang="tr-TR" sz="3200" dirty="0"/>
              <a:t>Yapıştırma tekniğine ve kurallarına uyulmalıdır.</a:t>
            </a:r>
          </a:p>
        </p:txBody>
      </p:sp>
    </p:spTree>
    <p:extLst>
      <p:ext uri="{BB962C8B-B14F-4D97-AF65-F5344CB8AC3E}">
        <p14:creationId xmlns:p14="http://schemas.microsoft.com/office/powerpoint/2010/main" val="773478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700" y="2072595"/>
            <a:ext cx="5749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en az C30 sınıfında olmalıdır.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içindeki nemin %7’nin altında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 err="1"/>
              <a:t>Çiğlenme</a:t>
            </a:r>
            <a:r>
              <a:rPr lang="tr-TR" sz="2800" dirty="0"/>
              <a:t> noktası ısısının,  yüzey sıcaklığından +4</a:t>
            </a:r>
            <a:r>
              <a:rPr lang="tr-TR" sz="2800" baseline="30000" dirty="0"/>
              <a:t>0</a:t>
            </a:r>
            <a:r>
              <a:rPr lang="tr-TR" sz="2800" dirty="0"/>
              <a:t>C fazla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m</a:t>
            </a:r>
            <a:r>
              <a:rPr lang="tr-TR" sz="2800" baseline="30000" dirty="0"/>
              <a:t>2</a:t>
            </a:r>
            <a:r>
              <a:rPr lang="tr-TR" sz="2800" dirty="0"/>
              <a:t>’ye 1,5 – 2,0 kg arasında eşit kalınlıkta malzeme uygulanır.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en az iki kat şeklinde uygulanır.</a:t>
            </a:r>
          </a:p>
        </p:txBody>
      </p:sp>
      <p:pic>
        <p:nvPicPr>
          <p:cNvPr id="7" name="Picture 8" descr="http://www.raf.com.tr/images/Image/product/2007/09/40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6649" y="1685110"/>
            <a:ext cx="3515410" cy="214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http://3.bp.blogspot.com/-geRXCw0iu-c/TgBxs_xG68I/AAAAAAAAAA4/jZyyXKCr-RE/s1600/iso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6648" y="3853936"/>
            <a:ext cx="3515410" cy="231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52549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pic>
        <p:nvPicPr>
          <p:cNvPr id="4" name="Picture 3" descr="SUNP0050"/>
          <p:cNvPicPr>
            <a:picLocks noChangeAspect="1" noChangeArrowheads="1"/>
          </p:cNvPicPr>
          <p:nvPr/>
        </p:nvPicPr>
        <p:blipFill>
          <a:blip r:embed="rId3"/>
          <a:srcRect l="13025" r="9375"/>
          <a:stretch>
            <a:fillRect/>
          </a:stretch>
        </p:blipFill>
        <p:spPr bwMode="auto">
          <a:xfrm>
            <a:off x="1058053" y="1954187"/>
            <a:ext cx="4107713" cy="397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up 6"/>
          <p:cNvGrpSpPr/>
          <p:nvPr/>
        </p:nvGrpSpPr>
        <p:grpSpPr>
          <a:xfrm>
            <a:off x="5975625" y="1986521"/>
            <a:ext cx="3556831" cy="4116472"/>
            <a:chOff x="5975625" y="1986521"/>
            <a:chExt cx="3556831" cy="411647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625" y="1986521"/>
              <a:ext cx="3556831" cy="411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Dikdörtgen 2"/>
            <p:cNvSpPr/>
            <p:nvPr/>
          </p:nvSpPr>
          <p:spPr>
            <a:xfrm>
              <a:off x="6348845" y="2337955"/>
              <a:ext cx="1641764" cy="1922318"/>
            </a:xfrm>
            <a:prstGeom prst="rect">
              <a:avLst/>
            </a:prstGeom>
            <a:solidFill>
              <a:schemeClr val="bg1"/>
            </a:solidFill>
            <a:ln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grpSp>
        <p:nvGrpSpPr>
          <p:cNvPr id="16" name="Grup 15"/>
          <p:cNvGrpSpPr/>
          <p:nvPr/>
        </p:nvGrpSpPr>
        <p:grpSpPr>
          <a:xfrm>
            <a:off x="5033936" y="1417638"/>
            <a:ext cx="4127896" cy="4837689"/>
            <a:chOff x="5033936" y="1417638"/>
            <a:chExt cx="4127896" cy="4837689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5033936" y="1417638"/>
              <a:ext cx="4127896" cy="4837689"/>
              <a:chOff x="2928" y="527"/>
              <a:chExt cx="2628" cy="3085"/>
            </a:xfrm>
          </p:grpSpPr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1989" r="7378" b="17825"/>
              <a:stretch>
                <a:fillRect/>
              </a:stretch>
            </p:blipFill>
            <p:spPr bwMode="auto">
              <a:xfrm>
                <a:off x="2928" y="527"/>
                <a:ext cx="2609" cy="308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90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Line 7"/>
              <p:cNvSpPr>
                <a:spLocks noChangeShapeType="1"/>
              </p:cNvSpPr>
              <p:nvPr/>
            </p:nvSpPr>
            <p:spPr bwMode="auto">
              <a:xfrm flipH="1">
                <a:off x="4150" y="1616"/>
                <a:ext cx="0" cy="1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Line 8"/>
              <p:cNvSpPr>
                <a:spLocks noChangeShapeType="1"/>
              </p:cNvSpPr>
              <p:nvPr/>
            </p:nvSpPr>
            <p:spPr bwMode="auto">
              <a:xfrm>
                <a:off x="4150" y="2840"/>
                <a:ext cx="182" cy="18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>
                <a:off x="4332" y="3022"/>
                <a:ext cx="117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5511" y="3022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3107" y="1752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5329" y="3158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</p:grpSp>
        <p:sp>
          <p:nvSpPr>
            <p:cNvPr id="3" name="Dikdörtgen 2"/>
            <p:cNvSpPr/>
            <p:nvPr/>
          </p:nvSpPr>
          <p:spPr>
            <a:xfrm>
              <a:off x="6130636" y="1953491"/>
              <a:ext cx="1704109" cy="71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0" b="11381"/>
          <a:stretch/>
        </p:blipFill>
        <p:spPr bwMode="auto">
          <a:xfrm>
            <a:off x="291863" y="2060209"/>
            <a:ext cx="4742073" cy="355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0533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pic>
        <p:nvPicPr>
          <p:cNvPr id="7" name="Picture 2" descr="05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1475" y="1238565"/>
            <a:ext cx="5120597" cy="480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232072" y="5213184"/>
            <a:ext cx="2670753" cy="8312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Prof. Dr.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Mehmet Ali Taşdemir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 İTÜ</a:t>
            </a:r>
          </a:p>
        </p:txBody>
      </p:sp>
    </p:spTree>
    <p:extLst>
      <p:ext uri="{BB962C8B-B14F-4D97-AF65-F5344CB8AC3E}">
        <p14:creationId xmlns:p14="http://schemas.microsoft.com/office/powerpoint/2010/main" val="27155545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 l="8336" t="-2568" r="20122" b="20656"/>
          <a:stretch>
            <a:fillRect/>
          </a:stretch>
        </p:blipFill>
        <p:spPr bwMode="auto">
          <a:xfrm>
            <a:off x="344383" y="1721300"/>
            <a:ext cx="5238206" cy="41538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Grup 6"/>
          <p:cNvGrpSpPr/>
          <p:nvPr/>
        </p:nvGrpSpPr>
        <p:grpSpPr>
          <a:xfrm>
            <a:off x="5912470" y="1744039"/>
            <a:ext cx="3244594" cy="4493249"/>
            <a:chOff x="5912470" y="1744039"/>
            <a:chExt cx="3244594" cy="4493249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1953" r="16376" b="4787"/>
            <a:stretch>
              <a:fillRect/>
            </a:stretch>
          </p:blipFill>
          <p:spPr bwMode="auto">
            <a:xfrm>
              <a:off x="5912470" y="1744039"/>
              <a:ext cx="3244594" cy="44932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" name="Dikdörtgen 2"/>
            <p:cNvSpPr/>
            <p:nvPr/>
          </p:nvSpPr>
          <p:spPr>
            <a:xfrm>
              <a:off x="5912470" y="3241964"/>
              <a:ext cx="1402730" cy="6135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0309547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grpSp>
        <p:nvGrpSpPr>
          <p:cNvPr id="9" name="8 Grup"/>
          <p:cNvGrpSpPr/>
          <p:nvPr/>
        </p:nvGrpSpPr>
        <p:grpSpPr>
          <a:xfrm>
            <a:off x="5555018" y="1604834"/>
            <a:ext cx="3275314" cy="4968552"/>
            <a:chOff x="6012160" y="1268760"/>
            <a:chExt cx="2952328" cy="4896544"/>
          </a:xfrm>
        </p:grpSpPr>
        <p:grpSp>
          <p:nvGrpSpPr>
            <p:cNvPr id="7" name="6 Grup"/>
            <p:cNvGrpSpPr/>
            <p:nvPr/>
          </p:nvGrpSpPr>
          <p:grpSpPr>
            <a:xfrm>
              <a:off x="6433921" y="1268760"/>
              <a:ext cx="2530567" cy="4612686"/>
              <a:chOff x="6433921" y="1268760"/>
              <a:chExt cx="2530567" cy="4612686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2281" b="5231"/>
              <a:stretch>
                <a:fillRect/>
              </a:stretch>
            </p:blipFill>
            <p:spPr bwMode="auto">
              <a:xfrm>
                <a:off x="6433921" y="1268760"/>
                <a:ext cx="2498222" cy="4612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5 Dikdörtgen"/>
              <p:cNvSpPr/>
              <p:nvPr/>
            </p:nvSpPr>
            <p:spPr>
              <a:xfrm>
                <a:off x="7308304" y="1556792"/>
                <a:ext cx="1656184" cy="20162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8" name="7 Dikdörtgen"/>
            <p:cNvSpPr/>
            <p:nvPr/>
          </p:nvSpPr>
          <p:spPr>
            <a:xfrm>
              <a:off x="6012160" y="4149080"/>
              <a:ext cx="504056" cy="2016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1" name="Picture 3" descr="00004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lum bright="-6000"/>
          </a:blip>
          <a:srcRect l="57642"/>
          <a:stretch/>
        </p:blipFill>
        <p:spPr bwMode="auto">
          <a:xfrm>
            <a:off x="1995047" y="1730847"/>
            <a:ext cx="367838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54534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6354313" y="1948410"/>
            <a:ext cx="3041337" cy="4340508"/>
            <a:chOff x="6354313" y="1948410"/>
            <a:chExt cx="3041337" cy="4340508"/>
          </a:xfrm>
        </p:grpSpPr>
        <p:grpSp>
          <p:nvGrpSpPr>
            <p:cNvPr id="5" name="Grup 1"/>
            <p:cNvGrpSpPr>
              <a:grpSpLocks/>
            </p:cNvGrpSpPr>
            <p:nvPr/>
          </p:nvGrpSpPr>
          <p:grpSpPr bwMode="auto">
            <a:xfrm>
              <a:off x="6354313" y="1948410"/>
              <a:ext cx="3041337" cy="4216400"/>
              <a:chOff x="5867400" y="1700213"/>
              <a:chExt cx="2808288" cy="4216400"/>
            </a:xfrm>
          </p:grpSpPr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5867400" y="1700213"/>
                <a:ext cx="2808288" cy="4152105"/>
                <a:chOff x="3152" y="845"/>
                <a:chExt cx="2402" cy="2993"/>
              </a:xfrm>
              <a:solidFill>
                <a:schemeClr val="bg1">
                  <a:lumMod val="50000"/>
                  <a:alpha val="61000"/>
                </a:schemeClr>
              </a:solidFill>
            </p:grpSpPr>
            <p:pic>
              <p:nvPicPr>
                <p:cNvPr id="12" name="Picture 9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/>
                </a:blip>
                <a:srcRect l="10857" r="4219" b="8372"/>
                <a:stretch>
                  <a:fillRect/>
                </a:stretch>
              </p:blipFill>
              <p:spPr bwMode="auto">
                <a:xfrm>
                  <a:off x="3152" y="845"/>
                  <a:ext cx="2402" cy="2993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  <p:pic>
              <p:nvPicPr>
                <p:cNvPr id="13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/>
                </a:blip>
                <a:srcRect/>
                <a:stretch>
                  <a:fillRect/>
                </a:stretch>
              </p:blipFill>
              <p:spPr bwMode="auto">
                <a:xfrm>
                  <a:off x="3696" y="890"/>
                  <a:ext cx="536" cy="122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  <p:pic>
              <p:nvPicPr>
                <p:cNvPr id="14" name="Picture 20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/>
                </a:blip>
                <a:srcRect/>
                <a:stretch>
                  <a:fillRect/>
                </a:stretch>
              </p:blipFill>
              <p:spPr bwMode="auto">
                <a:xfrm>
                  <a:off x="3696" y="2174"/>
                  <a:ext cx="525" cy="149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/>
              </p:spPr>
            </p:pic>
          </p:grpSp>
          <p:pic>
            <p:nvPicPr>
              <p:cNvPr id="7" name="Picture 2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73463" y="4775237"/>
                <a:ext cx="530317" cy="11413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8" name="Dikdörtgen 6"/>
              <p:cNvSpPr/>
              <p:nvPr/>
            </p:nvSpPr>
            <p:spPr bwMode="auto">
              <a:xfrm>
                <a:off x="5921375" y="2303463"/>
                <a:ext cx="582613" cy="8239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Dikdörtgen 7"/>
              <p:cNvSpPr/>
              <p:nvPr/>
            </p:nvSpPr>
            <p:spPr bwMode="auto">
              <a:xfrm>
                <a:off x="6503988" y="3543300"/>
                <a:ext cx="636587" cy="2057400"/>
              </a:xfrm>
              <a:prstGeom prst="rect">
                <a:avLst/>
              </a:prstGeom>
              <a:solidFill>
                <a:schemeClr val="bg1">
                  <a:lumMod val="50000"/>
                  <a:alpha val="59000"/>
                </a:schemeClr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cxnSp>
            <p:nvCxnSpPr>
              <p:cNvPr id="10" name="Düz Bağlayıcı 8"/>
              <p:cNvCxnSpPr>
                <a:cxnSpLocks noChangeShapeType="1"/>
              </p:cNvCxnSpPr>
              <p:nvPr/>
            </p:nvCxnSpPr>
            <p:spPr bwMode="auto">
              <a:xfrm flipV="1">
                <a:off x="7140599" y="4582271"/>
                <a:ext cx="0" cy="11792"/>
              </a:xfrm>
              <a:prstGeom prst="line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</p:cxnSp>
          <p:sp>
            <p:nvSpPr>
              <p:cNvPr id="11" name="Dikdörtgen 9"/>
              <p:cNvSpPr/>
              <p:nvPr/>
            </p:nvSpPr>
            <p:spPr bwMode="auto">
              <a:xfrm>
                <a:off x="6503988" y="1730375"/>
                <a:ext cx="625475" cy="1714500"/>
              </a:xfrm>
              <a:prstGeom prst="rect">
                <a:avLst/>
              </a:prstGeom>
              <a:solidFill>
                <a:schemeClr val="bg1">
                  <a:lumMod val="50000"/>
                  <a:alpha val="43000"/>
                </a:schemeClr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5" name="14 Dikdörtgen"/>
            <p:cNvSpPr/>
            <p:nvPr/>
          </p:nvSpPr>
          <p:spPr>
            <a:xfrm>
              <a:off x="6394308" y="4830468"/>
              <a:ext cx="623869" cy="1458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4" name="Picture 2" descr="G:\Iş Resimlerim\PVC  Foto\KUDRET HAST. PVC\PVC MEMBRAN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237" y="1884548"/>
            <a:ext cx="5722849" cy="396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68585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000040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13409"/>
          <a:stretch>
            <a:fillRect/>
          </a:stretch>
        </p:blipFill>
        <p:spPr bwMode="auto">
          <a:xfrm>
            <a:off x="938151" y="1767154"/>
            <a:ext cx="5806429" cy="418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575499" y="1149531"/>
            <a:ext cx="3832186" cy="5133887"/>
            <a:chOff x="3152" y="527"/>
            <a:chExt cx="2450" cy="3357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3152" y="527"/>
              <a:ext cx="2450" cy="3357"/>
              <a:chOff x="3152" y="527"/>
              <a:chExt cx="2450" cy="3357"/>
            </a:xfrm>
          </p:grpSpPr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3152" y="527"/>
                <a:ext cx="2450" cy="3357"/>
                <a:chOff x="3152" y="527"/>
                <a:chExt cx="2450" cy="3357"/>
              </a:xfrm>
            </p:grpSpPr>
            <p:grpSp>
              <p:nvGrpSpPr>
                <p:cNvPr id="11" name="Group 8"/>
                <p:cNvGrpSpPr>
                  <a:grpSpLocks/>
                </p:cNvGrpSpPr>
                <p:nvPr/>
              </p:nvGrpSpPr>
              <p:grpSpPr bwMode="auto">
                <a:xfrm>
                  <a:off x="3152" y="845"/>
                  <a:ext cx="2402" cy="2993"/>
                  <a:chOff x="2780" y="1661"/>
                  <a:chExt cx="1506" cy="1860"/>
                </a:xfrm>
              </p:grpSpPr>
              <p:pic>
                <p:nvPicPr>
                  <p:cNvPr id="20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l="10857" r="4219" b="8372"/>
                  <a:stretch>
                    <a:fillRect/>
                  </a:stretch>
                </p:blipFill>
                <p:spPr bwMode="auto">
                  <a:xfrm>
                    <a:off x="2780" y="1661"/>
                    <a:ext cx="1506" cy="1860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789" y="1888"/>
                    <a:ext cx="363" cy="45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sp>
              <p:nvSpPr>
                <p:cNvPr id="12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4468" y="618"/>
                  <a:ext cx="0" cy="208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>
                  <a:off x="4468" y="2659"/>
                  <a:ext cx="1043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241" y="61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5511" y="2659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4014" y="527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5375" y="2840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3152" y="2931"/>
                  <a:ext cx="681" cy="9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696" y="3657"/>
                  <a:ext cx="409" cy="22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pic>
            <p:nvPicPr>
              <p:cNvPr id="9" name="Picture 1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11" y="890"/>
                <a:ext cx="331" cy="12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24" y="2205"/>
                <a:ext cx="318" cy="149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02" y="3266"/>
              <a:ext cx="222" cy="5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9174057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F:\Iş Resimlerim\Turk telekom resimleri PVC\22.02.2011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2906"/>
          <a:stretch>
            <a:fillRect/>
          </a:stretch>
        </p:blipFill>
        <p:spPr bwMode="auto">
          <a:xfrm>
            <a:off x="1211283" y="1760664"/>
            <a:ext cx="7906594" cy="422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94444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495141" y="980040"/>
            <a:ext cx="891254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jozef.bonfil\Desktop\Resi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418" y="1760053"/>
            <a:ext cx="8947348" cy="449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59485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1 Başlık"/>
          <p:cNvSpPr txBox="1"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6121168" y="1844676"/>
            <a:ext cx="3664749" cy="3672557"/>
            <a:chOff x="3560" y="1887"/>
            <a:chExt cx="1996" cy="1906"/>
          </a:xfrm>
        </p:grpSpPr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3606" y="1887"/>
            <a:ext cx="1950" cy="1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11" name="Photo Editor Photo" r:id="rId4" imgW="11809524" imgH="16704762" progId="">
                    <p:embed/>
                  </p:oleObj>
                </mc:Choice>
                <mc:Fallback>
                  <p:oleObj name="Photo Editor Photo" r:id="rId4" imgW="11809524" imgH="16704762" progId="">
                    <p:embed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3767" t="25626" r="13202" b="30800"/>
                        <a:stretch>
                          <a:fillRect/>
                        </a:stretch>
                      </p:blipFill>
                      <p:spPr bwMode="auto">
                        <a:xfrm>
                          <a:off x="3606" y="1887"/>
                          <a:ext cx="1950" cy="1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560" y="3022"/>
              <a:ext cx="1950" cy="590"/>
              <a:chOff x="3560" y="3022"/>
              <a:chExt cx="1950" cy="590"/>
            </a:xfrm>
          </p:grpSpPr>
          <p:grpSp>
            <p:nvGrpSpPr>
              <p:cNvPr id="8" name="Group 6"/>
              <p:cNvGrpSpPr>
                <a:grpSpLocks/>
              </p:cNvGrpSpPr>
              <p:nvPr/>
            </p:nvGrpSpPr>
            <p:grpSpPr bwMode="auto">
              <a:xfrm>
                <a:off x="3606" y="3385"/>
                <a:ext cx="1859" cy="227"/>
                <a:chOff x="3606" y="3385"/>
                <a:chExt cx="1859" cy="227"/>
              </a:xfrm>
            </p:grpSpPr>
            <p:sp>
              <p:nvSpPr>
                <p:cNvPr id="16" name="Line 7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7" name="Line 8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8" name="Line 9"/>
                <p:cNvSpPr>
                  <a:spLocks noChangeShapeType="1"/>
                </p:cNvSpPr>
                <p:nvPr/>
              </p:nvSpPr>
              <p:spPr bwMode="auto">
                <a:xfrm>
                  <a:off x="5420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0"/>
                <p:cNvSpPr>
                  <a:spLocks noChangeArrowheads="1"/>
                </p:cNvSpPr>
                <p:nvPr/>
              </p:nvSpPr>
              <p:spPr bwMode="auto">
                <a:xfrm>
                  <a:off x="3606" y="3475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1</a:t>
                  </a:r>
                </a:p>
              </p:txBody>
            </p:sp>
          </p:grpSp>
          <p:sp>
            <p:nvSpPr>
              <p:cNvPr id="9" name="Rectangle 11"/>
              <p:cNvSpPr>
                <a:spLocks noChangeArrowheads="1"/>
              </p:cNvSpPr>
              <p:nvPr/>
            </p:nvSpPr>
            <p:spPr bwMode="auto">
              <a:xfrm>
                <a:off x="5329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3560" y="3022"/>
                <a:ext cx="1950" cy="272"/>
                <a:chOff x="3606" y="2931"/>
                <a:chExt cx="1950" cy="272"/>
              </a:xfrm>
            </p:grpSpPr>
            <p:sp>
              <p:nvSpPr>
                <p:cNvPr id="11" name="Line 13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2" name="Line 14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5"/>
                <p:cNvSpPr>
                  <a:spLocks noChangeShapeType="1"/>
                </p:cNvSpPr>
                <p:nvPr/>
              </p:nvSpPr>
              <p:spPr bwMode="auto">
                <a:xfrm>
                  <a:off x="5465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Rectangle 16"/>
                <p:cNvSpPr>
                  <a:spLocks noChangeArrowheads="1"/>
                </p:cNvSpPr>
                <p:nvPr/>
              </p:nvSpPr>
              <p:spPr bwMode="auto">
                <a:xfrm>
                  <a:off x="3606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  <p:sp>
              <p:nvSpPr>
                <p:cNvPr id="15" name="Rectangle 17"/>
                <p:cNvSpPr>
                  <a:spLocks noChangeArrowheads="1"/>
                </p:cNvSpPr>
                <p:nvPr/>
              </p:nvSpPr>
              <p:spPr bwMode="auto">
                <a:xfrm>
                  <a:off x="5375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865089" y="1752923"/>
            <a:ext cx="4786691" cy="4220365"/>
            <a:chOff x="200" y="678"/>
            <a:chExt cx="3590" cy="3193"/>
          </a:xfrm>
        </p:grpSpPr>
        <p:pic>
          <p:nvPicPr>
            <p:cNvPr id="21" name="Picture 19" descr="P1020901"/>
            <p:cNvPicPr>
              <a:picLocks noChangeAspect="1" noChangeArrowheads="1"/>
            </p:cNvPicPr>
            <p:nvPr/>
          </p:nvPicPr>
          <p:blipFill>
            <a:blip r:embed="rId6" cstate="print"/>
            <a:srcRect l="33783" t="18262" r="22086" b="27940"/>
            <a:stretch>
              <a:fillRect/>
            </a:stretch>
          </p:blipFill>
          <p:spPr bwMode="auto">
            <a:xfrm>
              <a:off x="204" y="678"/>
              <a:ext cx="3586" cy="3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Group 20"/>
            <p:cNvGrpSpPr>
              <a:grpSpLocks/>
            </p:cNvGrpSpPr>
            <p:nvPr/>
          </p:nvGrpSpPr>
          <p:grpSpPr bwMode="auto">
            <a:xfrm>
              <a:off x="200" y="3230"/>
              <a:ext cx="2999" cy="227"/>
              <a:chOff x="3606" y="3385"/>
              <a:chExt cx="1863" cy="227"/>
            </a:xfrm>
          </p:grpSpPr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>
                <a:off x="3654" y="3385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2" name="Line 22"/>
              <p:cNvSpPr>
                <a:spLocks noChangeShapeType="1"/>
              </p:cNvSpPr>
              <p:nvPr/>
            </p:nvSpPr>
            <p:spPr bwMode="auto">
              <a:xfrm>
                <a:off x="3651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23"/>
              <p:cNvSpPr>
                <a:spLocks noChangeShapeType="1"/>
              </p:cNvSpPr>
              <p:nvPr/>
            </p:nvSpPr>
            <p:spPr bwMode="auto">
              <a:xfrm>
                <a:off x="5420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3606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</p:grp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3016" y="3321"/>
              <a:ext cx="227" cy="18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grpSp>
          <p:nvGrpSpPr>
            <p:cNvPr id="24" name="Group 26"/>
            <p:cNvGrpSpPr>
              <a:grpSpLocks/>
            </p:cNvGrpSpPr>
            <p:nvPr/>
          </p:nvGrpSpPr>
          <p:grpSpPr bwMode="auto">
            <a:xfrm>
              <a:off x="1610" y="1643"/>
              <a:ext cx="1950" cy="272"/>
              <a:chOff x="3606" y="2931"/>
              <a:chExt cx="1950" cy="272"/>
            </a:xfrm>
          </p:grpSpPr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181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>
                <a:off x="5465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Rectangle 30"/>
              <p:cNvSpPr>
                <a:spLocks noChangeArrowheads="1"/>
              </p:cNvSpPr>
              <p:nvPr/>
            </p:nvSpPr>
            <p:spPr bwMode="auto">
              <a:xfrm>
                <a:off x="3606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  <p:sp>
            <p:nvSpPr>
              <p:cNvPr id="30" name="Rectangle 31"/>
              <p:cNvSpPr>
                <a:spLocks noChangeArrowheads="1"/>
              </p:cNvSpPr>
              <p:nvPr/>
            </p:nvSpPr>
            <p:spPr bwMode="auto">
              <a:xfrm>
                <a:off x="5375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</p:grp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20" y="2115"/>
              <a:ext cx="1996" cy="18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Su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8301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2949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95141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Eğimli Çatılarda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C:\Users\jozef.bonfil\Pictures\1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0056" y="2090057"/>
            <a:ext cx="5973505" cy="405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87427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Eğimli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7" descr="100_0102_0001"/>
          <p:cNvPicPr>
            <a:picLocks noChangeAspect="1" noChangeArrowheads="1"/>
          </p:cNvPicPr>
          <p:nvPr/>
        </p:nvPicPr>
        <p:blipFill>
          <a:blip r:embed="rId3" cstate="print"/>
          <a:srcRect l="36009" t="23880" r="11192" b="30362"/>
          <a:stretch>
            <a:fillRect/>
          </a:stretch>
        </p:blipFill>
        <p:spPr bwMode="auto">
          <a:xfrm>
            <a:off x="1834992" y="2102142"/>
            <a:ext cx="6843489" cy="393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88129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DSCF0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2"/>
          <a:stretch>
            <a:fillRect/>
          </a:stretch>
        </p:blipFill>
        <p:spPr bwMode="auto">
          <a:xfrm>
            <a:off x="1876281" y="2087686"/>
            <a:ext cx="6960129" cy="399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53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902825" cy="2448272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Demir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830992" y="2924175"/>
            <a:ext cx="6863208" cy="1295400"/>
            <a:chOff x="1065" y="1842"/>
            <a:chExt cx="3992" cy="816"/>
          </a:xfrm>
        </p:grpSpPr>
        <p:sp>
          <p:nvSpPr>
            <p:cNvPr id="5" name="Rectangle 4" descr="Wide upward diagonal"/>
            <p:cNvSpPr>
              <a:spLocks noChangeArrowheads="1"/>
            </p:cNvSpPr>
            <p:nvPr/>
          </p:nvSpPr>
          <p:spPr bwMode="auto">
            <a:xfrm>
              <a:off x="1065" y="1959"/>
              <a:ext cx="3992" cy="699"/>
            </a:xfrm>
            <a:prstGeom prst="rect">
              <a:avLst/>
            </a:prstGeom>
            <a:pattFill prst="wdUpDiag">
              <a:fgClr>
                <a:srgbClr val="C0C0C0"/>
              </a:fgClr>
              <a:bgClr>
                <a:srgbClr val="FFFFFF"/>
              </a:bgClr>
            </a:patt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931" y="1842"/>
              <a:ext cx="304" cy="1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974" y="1842"/>
              <a:ext cx="218" cy="117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2494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 rot="10800000">
              <a:off x="3016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10" descr="Brown marble"/>
            <p:cNvSpPr>
              <a:spLocks noChangeArrowheads="1"/>
            </p:cNvSpPr>
            <p:nvPr/>
          </p:nvSpPr>
          <p:spPr bwMode="auto">
            <a:xfrm>
              <a:off x="1065" y="2192"/>
              <a:ext cx="3992" cy="87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1"/>
            <p:cNvPicPr>
              <a:picLocks noChangeArrowheads="1"/>
            </p:cNvPicPr>
            <p:nvPr/>
          </p:nvPicPr>
          <p:blipFill>
            <a:blip r:embed="rId4" cstate="print">
              <a:lum bright="-24000" contrast="6000"/>
            </a:blip>
            <a:srcRect l="8003" t="43509" r="59665" b="42709"/>
            <a:stretch>
              <a:fillRect/>
            </a:stretch>
          </p:blipFill>
          <p:spPr bwMode="auto">
            <a:xfrm>
              <a:off x="2367" y="2192"/>
              <a:ext cx="125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2925" y="1933"/>
              <a:ext cx="91" cy="227"/>
            </a:xfrm>
            <a:prstGeom prst="lightningBol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1412875"/>
            <a:ext cx="99028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Betonun kimyasal oluşum sürecinde,</a:t>
            </a:r>
          </a:p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Oturmalar veya çeşitli nedenlerle, oluşan kılcal çatlaklardan giren: H</a:t>
            </a:r>
            <a:r>
              <a:rPr lang="tr-TR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 (su)</a:t>
            </a:r>
            <a:r>
              <a:rPr lang="tr-TR" sz="1800" dirty="0">
                <a:effectLst/>
                <a:latin typeface="Arial" charset="0"/>
              </a:rPr>
              <a:t> 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4221164"/>
            <a:ext cx="9902825" cy="172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ortamda bulunan,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</a:t>
            </a:r>
            <a:r>
              <a:rPr lang="tr-T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(oksijen gazı) 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Fe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(demir) üzerinde korozyonu oluşturur.</a:t>
            </a:r>
          </a:p>
        </p:txBody>
      </p:sp>
    </p:spTree>
    <p:extLst>
      <p:ext uri="{BB962C8B-B14F-4D97-AF65-F5344CB8AC3E}">
        <p14:creationId xmlns:p14="http://schemas.microsoft.com/office/powerpoint/2010/main" val="34356086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4" descr="DSC0326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800"/>
                    </a14:imgEffect>
                    <a14:imgEffect>
                      <a14:saturation sa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8" b="14224"/>
          <a:stretch/>
        </p:blipFill>
        <p:spPr bwMode="auto">
          <a:xfrm>
            <a:off x="1698171" y="2116183"/>
            <a:ext cx="6831881" cy="384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6704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96614" y="1602609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87" y="2182091"/>
            <a:ext cx="6824354" cy="383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1764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IMG_30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/>
          <a:stretch>
            <a:fillRect/>
          </a:stretch>
        </p:blipFill>
        <p:spPr bwMode="auto">
          <a:xfrm>
            <a:off x="1900052" y="2138687"/>
            <a:ext cx="6120542" cy="393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94275" y="1640349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21384727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27286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  <p:pic>
        <p:nvPicPr>
          <p:cNvPr id="6" name="Picture 8" descr="ProjeBitmis (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48" y="2167534"/>
            <a:ext cx="5969195" cy="38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109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1022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C:\Users\jozef.bonfil\Pictures\bP213305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1" r="4301"/>
          <a:stretch>
            <a:fillRect/>
          </a:stretch>
        </p:blipFill>
        <p:spPr bwMode="auto">
          <a:xfrm>
            <a:off x="2460786" y="2076340"/>
            <a:ext cx="4475591" cy="415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01160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17267494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685107"/>
            <a:ext cx="8912543" cy="4310427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Islak Mekanlarda Yalıtım</a:t>
            </a:r>
          </a:p>
        </p:txBody>
      </p:sp>
      <p:pic>
        <p:nvPicPr>
          <p:cNvPr id="4" name="Picture 3" descr="muhtelif resimler 00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400"/>
                    </a14:imgEffect>
                    <a14:imgEffect>
                      <a14:saturation sat="1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07"/>
          <a:stretch>
            <a:fillRect/>
          </a:stretch>
        </p:blipFill>
        <p:spPr>
          <a:xfrm>
            <a:off x="2197040" y="2300391"/>
            <a:ext cx="5557547" cy="384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207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95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95141" y="1939839"/>
            <a:ext cx="8912543" cy="45259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tr-TR" dirty="0"/>
              <a:t>Su Depolarında Yalıtım</a:t>
            </a:r>
          </a:p>
        </p:txBody>
      </p:sp>
      <p:pic>
        <p:nvPicPr>
          <p:cNvPr id="5" name="Picture 10" descr="F:\Iş Resimlerim\PVC su deposu\IMG_07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4"/>
          <a:stretch>
            <a:fillRect/>
          </a:stretch>
        </p:blipFill>
        <p:spPr bwMode="auto">
          <a:xfrm>
            <a:off x="5206130" y="2028782"/>
            <a:ext cx="4546846" cy="415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sim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0" y="2621749"/>
            <a:ext cx="4522838" cy="327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14341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6247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Balkonlarda Yalıtım</a:t>
            </a:r>
          </a:p>
        </p:txBody>
      </p:sp>
      <p:pic>
        <p:nvPicPr>
          <p:cNvPr id="4" name="Picture 3" descr="P1030125"/>
          <p:cNvPicPr>
            <a:picLocks noChangeAspect="1" noChangeArrowheads="1"/>
          </p:cNvPicPr>
          <p:nvPr/>
        </p:nvPicPr>
        <p:blipFill>
          <a:blip r:embed="rId3">
            <a:lum bright="-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9" r="44753" b="23523"/>
          <a:stretch>
            <a:fillRect/>
          </a:stretch>
        </p:blipFill>
        <p:spPr>
          <a:xfrm>
            <a:off x="2155371" y="2183401"/>
            <a:ext cx="5993185" cy="400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459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730831"/>
            <a:ext cx="8912543" cy="4525963"/>
          </a:xfrm>
        </p:spPr>
        <p:txBody>
          <a:bodyPr/>
          <a:lstStyle/>
          <a:p>
            <a:r>
              <a:rPr lang="tr-TR" dirty="0"/>
              <a:t>Kabuk Çatılarda Yalıtım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P103025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2248" r="17518" b="-2248"/>
          <a:stretch/>
        </p:blipFill>
        <p:spPr>
          <a:xfrm>
            <a:off x="2023663" y="2272688"/>
            <a:ext cx="5330726" cy="40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2411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706686"/>
            <a:ext cx="8912543" cy="5530626"/>
          </a:xfrm>
        </p:spPr>
        <p:txBody>
          <a:bodyPr>
            <a:normAutofit/>
          </a:bodyPr>
          <a:lstStyle/>
          <a:p>
            <a:r>
              <a:rPr 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Sorularınız?</a:t>
            </a:r>
          </a:p>
        </p:txBody>
      </p:sp>
    </p:spTree>
    <p:extLst>
      <p:ext uri="{BB962C8B-B14F-4D97-AF65-F5344CB8AC3E}">
        <p14:creationId xmlns:p14="http://schemas.microsoft.com/office/powerpoint/2010/main" val="506331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pic>
        <p:nvPicPr>
          <p:cNvPr id="6" name="Resim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4563" y="1580606"/>
            <a:ext cx="3576011" cy="462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095042" y="5617204"/>
            <a:ext cx="3197330" cy="547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altLang="tr-TR" dirty="0">
                <a:solidFill>
                  <a:srgbClr val="FF0000"/>
                </a:solidFill>
              </a:rPr>
              <a:t>*</a:t>
            </a:r>
            <a:r>
              <a:rPr lang="tr-TR" sz="1800" dirty="0">
                <a:solidFill>
                  <a:schemeClr val="tx2"/>
                </a:solidFill>
                <a:effectLst/>
              </a:rPr>
              <a:t>Prof. Dr.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Şakir</a:t>
            </a:r>
            <a:r>
              <a:rPr lang="tr-TR" sz="1800" dirty="0">
                <a:solidFill>
                  <a:schemeClr val="tx2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Erdoğdu</a:t>
            </a:r>
            <a:r>
              <a:rPr lang="tr-TR" sz="1800" dirty="0">
                <a:solidFill>
                  <a:schemeClr val="tx2"/>
                </a:solidFill>
                <a:effectLst/>
              </a:rPr>
              <a:t> / KTÜ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91891" y="1039673"/>
            <a:ext cx="4990008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Korozyona bağlı 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kaybının 0.25 mm/yıl olduğu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kabulüyle, S420b sınıfı Ø12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inşaat demirinin 10 yıl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s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onunda</a:t>
            </a:r>
            <a:r>
              <a:rPr lang="tr-TR" altLang="tr-TR" sz="3000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başlangıca</a:t>
            </a:r>
            <a:r>
              <a:rPr kumimoji="0" lang="tr-TR" altLang="tr-TR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tr-TR" altLang="tr-TR" sz="3000" dirty="0"/>
              <a:t>g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öre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a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lanında</a:t>
            </a:r>
            <a:r>
              <a:rPr lang="tr-TR" altLang="tr-TR" sz="3000" dirty="0"/>
              <a:t> m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eydana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gelen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kayıp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%34</a:t>
            </a:r>
            <a:r>
              <a:rPr lang="tr-TR" altLang="tr-TR" sz="3000" b="1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kadardır.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Yani, 10 yıl sonunda donatı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başlangıçtaki </a:t>
            </a: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taşıma 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kapasitesinin %66`</a:t>
            </a:r>
            <a:r>
              <a:rPr kumimoji="0" lang="tr-TR" altLang="tr-TR" sz="32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sını</a:t>
            </a:r>
            <a:endParaRPr kumimoji="0" lang="tr-TR" altLang="tr-TR" sz="32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kaybetmiş </a:t>
            </a: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olmaktadır.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960569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862" y="1556793"/>
            <a:ext cx="2500315" cy="43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91739" y="2348881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887714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735" y="1556794"/>
            <a:ext cx="2493426" cy="429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13755" y="2348880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  <p:sp>
        <p:nvSpPr>
          <p:cNvPr id="6" name="5 Sağ Ayraç"/>
          <p:cNvSpPr/>
          <p:nvPr/>
        </p:nvSpPr>
        <p:spPr>
          <a:xfrm>
            <a:off x="6355119" y="2924944"/>
            <a:ext cx="623869" cy="1152128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7134955" y="3068960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Su Yalıtımı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7212939" y="4449306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Isı Yalıtımı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6121167" y="4869160"/>
            <a:ext cx="93580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180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graphicFrame>
        <p:nvGraphicFramePr>
          <p:cNvPr id="4" name="3 Diyagram"/>
          <p:cNvGraphicFramePr/>
          <p:nvPr>
            <p:extLst>
              <p:ext uri="{D42A27DB-BD31-4B8C-83A1-F6EECF244321}">
                <p14:modId xmlns:p14="http://schemas.microsoft.com/office/powerpoint/2010/main" val="2970071482"/>
              </p:ext>
            </p:extLst>
          </p:nvPr>
        </p:nvGraphicFramePr>
        <p:xfrm>
          <a:off x="1674501" y="1449974"/>
          <a:ext cx="6252269" cy="533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8449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958</Words>
  <Application>Microsoft Office PowerPoint</Application>
  <PresentationFormat>Özel</PresentationFormat>
  <Paragraphs>259</Paragraphs>
  <Slides>59</Slides>
  <Notes>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59</vt:i4>
      </vt:variant>
    </vt:vector>
  </HeadingPairs>
  <TitlesOfParts>
    <vt:vector size="69" baseType="lpstr">
      <vt:lpstr>Arial</vt:lpstr>
      <vt:lpstr>Arial Unicode MS</vt:lpstr>
      <vt:lpstr>Calibri</vt:lpstr>
      <vt:lpstr>Cambria</vt:lpstr>
      <vt:lpstr>Comic Sans MS</vt:lpstr>
      <vt:lpstr>Times New Roman</vt:lpstr>
      <vt:lpstr>Wingdings</vt:lpstr>
      <vt:lpstr>Office Theme</vt:lpstr>
      <vt:lpstr>Clip</vt:lpstr>
      <vt:lpstr>Photo Editor Photo</vt:lpstr>
      <vt:lpstr>PowerPoint Sunusu</vt:lpstr>
      <vt:lpstr>Yapı Güvenliği</vt:lpstr>
      <vt:lpstr>Yapı Güvenliği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Temel Yalıtımı</vt:lpstr>
      <vt:lpstr>Temel Yalıtımı</vt:lpstr>
      <vt:lpstr>PowerPoint Sunusu</vt:lpstr>
      <vt:lpstr>Temel Yalıtımı</vt:lpstr>
      <vt:lpstr>Temel Yalıtımı</vt:lpstr>
      <vt:lpstr>PowerPoint Sunusu</vt:lpstr>
      <vt:lpstr>Çatı Yalıtımı</vt:lpstr>
      <vt:lpstr>Çatı Yalıtımı</vt:lpstr>
      <vt:lpstr>Çatı Yalıtımı</vt:lpstr>
      <vt:lpstr>Çatı Yalıtımı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PowerPoint Sunusu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Sorularınız?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100</cp:revision>
  <dcterms:created xsi:type="dcterms:W3CDTF">2017-10-30T09:13:00Z</dcterms:created>
  <dcterms:modified xsi:type="dcterms:W3CDTF">2019-04-16T09:55:21Z</dcterms:modified>
</cp:coreProperties>
</file>