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1"/>
  </p:notesMasterIdLst>
  <p:sldIdLst>
    <p:sldId id="31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</p:sldIdLst>
  <p:sldSz cx="9902825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904" autoAdjust="0"/>
    <p:restoredTop sz="94660"/>
  </p:normalViewPr>
  <p:slideViewPr>
    <p:cSldViewPr snapToGrid="0" snapToObjects="1">
      <p:cViewPr varScale="1">
        <p:scale>
          <a:sx n="85" d="100"/>
          <a:sy n="85" d="100"/>
        </p:scale>
        <p:origin x="1326" y="96"/>
      </p:cViewPr>
      <p:guideLst>
        <p:guide orient="horz" pos="2160"/>
        <p:guide pos="311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625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F806F45-459B-45EF-87FF-60EFDC0400F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B012986-6CDB-4C14-A992-7FF7DE831DB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Kurallar</a:t>
          </a:r>
        </a:p>
      </dgm:t>
    </dgm:pt>
    <dgm:pt modelId="{74E3F80F-2288-4121-9FD0-FF0FC53A556B}" type="parTrans" cxnId="{802AC0FC-81AE-4662-A07A-DF4DA34F535F}">
      <dgm:prSet/>
      <dgm:spPr/>
      <dgm:t>
        <a:bodyPr/>
        <a:lstStyle/>
        <a:p>
          <a:endParaRPr lang="tr-TR"/>
        </a:p>
      </dgm:t>
    </dgm:pt>
    <dgm:pt modelId="{48901256-A628-41BD-8EFE-59D0070E4101}" type="sibTrans" cxnId="{802AC0FC-81AE-4662-A07A-DF4DA34F535F}">
      <dgm:prSet/>
      <dgm:spPr/>
      <dgm:t>
        <a:bodyPr/>
        <a:lstStyle/>
        <a:p>
          <a:endParaRPr lang="tr-TR"/>
        </a:p>
      </dgm:t>
    </dgm:pt>
    <dgm:pt modelId="{CD59DEB8-E44C-499B-86FB-A3E45912A041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Tip İmar Yönetmeliği</a:t>
          </a:r>
        </a:p>
      </dgm:t>
    </dgm:pt>
    <dgm:pt modelId="{8B1A095C-3B4B-41AF-9ECD-8D5681D7466D}" type="parTrans" cxnId="{5F72E0DF-06D7-4936-A157-E65D3690A8BB}">
      <dgm:prSet/>
      <dgm:spPr/>
      <dgm:t>
        <a:bodyPr/>
        <a:lstStyle/>
        <a:p>
          <a:endParaRPr lang="tr-TR"/>
        </a:p>
      </dgm:t>
    </dgm:pt>
    <dgm:pt modelId="{A2E0E3AD-7C40-4531-80DE-5FBA3F2171C5}" type="sibTrans" cxnId="{5F72E0DF-06D7-4936-A157-E65D3690A8BB}">
      <dgm:prSet/>
      <dgm:spPr/>
      <dgm:t>
        <a:bodyPr/>
        <a:lstStyle/>
        <a:p>
          <a:endParaRPr lang="tr-TR"/>
        </a:p>
      </dgm:t>
    </dgm:pt>
    <dgm:pt modelId="{23097AD7-9583-43DD-9BE4-B1EF913E43E2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Yapı Malzemeleri Yönetmeliği</a:t>
          </a:r>
        </a:p>
      </dgm:t>
    </dgm:pt>
    <dgm:pt modelId="{D97F6C8C-F4D5-4E9A-A9AE-EEF12A00A3D9}" type="parTrans" cxnId="{78890BC0-ADD7-42BF-94AE-429A3FB4240C}">
      <dgm:prSet/>
      <dgm:spPr/>
      <dgm:t>
        <a:bodyPr/>
        <a:lstStyle/>
        <a:p>
          <a:endParaRPr lang="tr-TR"/>
        </a:p>
      </dgm:t>
    </dgm:pt>
    <dgm:pt modelId="{3282C3F1-3F07-4275-84A3-B9E62DD4651B}" type="sibTrans" cxnId="{78890BC0-ADD7-42BF-94AE-429A3FB4240C}">
      <dgm:prSet/>
      <dgm:spPr/>
      <dgm:t>
        <a:bodyPr/>
        <a:lstStyle/>
        <a:p>
          <a:endParaRPr lang="tr-TR"/>
        </a:p>
      </dgm:t>
    </dgm:pt>
    <dgm:pt modelId="{93229D71-1793-4E59-854E-8CD02E291F3C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Standartlar</a:t>
          </a:r>
        </a:p>
      </dgm:t>
    </dgm:pt>
    <dgm:pt modelId="{73F6FA19-344E-47AB-B0A8-71DA4E2A1FDD}" type="parTrans" cxnId="{DC7E55C7-301B-4530-8099-27E3A46A2E1F}">
      <dgm:prSet/>
      <dgm:spPr/>
      <dgm:t>
        <a:bodyPr/>
        <a:lstStyle/>
        <a:p>
          <a:endParaRPr lang="tr-TR"/>
        </a:p>
      </dgm:t>
    </dgm:pt>
    <dgm:pt modelId="{50DE2003-4FF9-4699-90DA-59DF38DF2B3A}" type="sibTrans" cxnId="{DC7E55C7-301B-4530-8099-27E3A46A2E1F}">
      <dgm:prSet/>
      <dgm:spPr/>
      <dgm:t>
        <a:bodyPr/>
        <a:lstStyle/>
        <a:p>
          <a:endParaRPr lang="tr-TR"/>
        </a:p>
      </dgm:t>
    </dgm:pt>
    <dgm:pt modelId="{37BFC777-95DB-4DBF-B91F-76D3761BD92E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Ürün Standartları</a:t>
          </a:r>
        </a:p>
      </dgm:t>
    </dgm:pt>
    <dgm:pt modelId="{46FB838F-B692-4767-BE48-30C0C788B17E}" type="parTrans" cxnId="{C7EFB61E-C8E9-4DD1-9A21-625FF3C8E3E6}">
      <dgm:prSet/>
      <dgm:spPr/>
      <dgm:t>
        <a:bodyPr/>
        <a:lstStyle/>
        <a:p>
          <a:endParaRPr lang="tr-TR"/>
        </a:p>
      </dgm:t>
    </dgm:pt>
    <dgm:pt modelId="{38E79A68-0B87-4E56-97C8-C803363C1468}" type="sibTrans" cxnId="{C7EFB61E-C8E9-4DD1-9A21-625FF3C8E3E6}">
      <dgm:prSet/>
      <dgm:spPr/>
      <dgm:t>
        <a:bodyPr/>
        <a:lstStyle/>
        <a:p>
          <a:endParaRPr lang="tr-TR"/>
        </a:p>
      </dgm:t>
    </dgm:pt>
    <dgm:pt modelId="{2302C436-A0F2-4C3A-BBEE-2FEDC4D3E04D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Uygulama Kural Standartları</a:t>
          </a:r>
        </a:p>
      </dgm:t>
    </dgm:pt>
    <dgm:pt modelId="{4452BEDB-4CC6-49C3-8FE9-54AA5442CD32}" type="parTrans" cxnId="{D7610143-9EF4-40CB-9044-9E0CE9191ED9}">
      <dgm:prSet/>
      <dgm:spPr/>
      <dgm:t>
        <a:bodyPr/>
        <a:lstStyle/>
        <a:p>
          <a:endParaRPr lang="tr-TR"/>
        </a:p>
      </dgm:t>
    </dgm:pt>
    <dgm:pt modelId="{EBAFA41E-46DB-4E20-B00D-CB0F2CEDEBAA}" type="sibTrans" cxnId="{D7610143-9EF4-40CB-9044-9E0CE9191ED9}">
      <dgm:prSet/>
      <dgm:spPr/>
      <dgm:t>
        <a:bodyPr/>
        <a:lstStyle/>
        <a:p>
          <a:endParaRPr lang="tr-TR"/>
        </a:p>
      </dgm:t>
    </dgm:pt>
    <dgm:pt modelId="{7628DFC1-2DE6-4EFB-8E13-FA4CD81ACB8E}">
      <dgm:prSet phldrT="[Metin]"/>
      <dgm:spPr>
        <a:solidFill>
          <a:schemeClr val="tx1"/>
        </a:solidFill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Tarifler</a:t>
          </a:r>
        </a:p>
      </dgm:t>
    </dgm:pt>
    <dgm:pt modelId="{11A1AA46-BC02-4DF9-B667-5704486D33C8}" type="parTrans" cxnId="{D6E48C7B-3F61-4582-91D3-86FDB8C443B0}">
      <dgm:prSet/>
      <dgm:spPr/>
      <dgm:t>
        <a:bodyPr/>
        <a:lstStyle/>
        <a:p>
          <a:endParaRPr lang="tr-TR"/>
        </a:p>
      </dgm:t>
    </dgm:pt>
    <dgm:pt modelId="{965D4846-9E5F-43A9-AC35-C8B3EC4F54E4}" type="sibTrans" cxnId="{D6E48C7B-3F61-4582-91D3-86FDB8C443B0}">
      <dgm:prSet/>
      <dgm:spPr/>
      <dgm:t>
        <a:bodyPr/>
        <a:lstStyle/>
        <a:p>
          <a:endParaRPr lang="tr-TR"/>
        </a:p>
      </dgm:t>
    </dgm:pt>
    <dgm:pt modelId="{D1F8E9B4-C1E2-4288-8F00-F69776666414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Genel Teknik Şartnameler</a:t>
          </a:r>
        </a:p>
      </dgm:t>
    </dgm:pt>
    <dgm:pt modelId="{617AE3E2-85BD-4161-9AA2-1AC13745685F}" type="parTrans" cxnId="{C49BBCFD-C30A-4446-96BB-2BF013521626}">
      <dgm:prSet/>
      <dgm:spPr/>
      <dgm:t>
        <a:bodyPr/>
        <a:lstStyle/>
        <a:p>
          <a:endParaRPr lang="tr-TR"/>
        </a:p>
      </dgm:t>
    </dgm:pt>
    <dgm:pt modelId="{25BED7B4-190B-42DD-92E3-B45737FB5C74}" type="sibTrans" cxnId="{C49BBCFD-C30A-4446-96BB-2BF013521626}">
      <dgm:prSet/>
      <dgm:spPr/>
      <dgm:t>
        <a:bodyPr/>
        <a:lstStyle/>
        <a:p>
          <a:endParaRPr lang="tr-TR"/>
        </a:p>
      </dgm:t>
    </dgm:pt>
    <dgm:pt modelId="{804EA206-69CB-441F-97BD-ADA714944462}">
      <dgm:prSet phldrT="[Metin]"/>
      <dgm:spPr>
        <a:ln>
          <a:solidFill>
            <a:schemeClr val="tx1"/>
          </a:solidFill>
        </a:ln>
      </dgm:spPr>
      <dgm:t>
        <a:bodyPr/>
        <a:lstStyle/>
        <a:p>
          <a:r>
            <a:rPr lang="tr-TR" dirty="0"/>
            <a:t>Birim Fiyat Tarifleri </a:t>
          </a:r>
        </a:p>
      </dgm:t>
    </dgm:pt>
    <dgm:pt modelId="{65ED6A2A-679C-4787-B746-161C17AA583E}" type="parTrans" cxnId="{64D37E8F-8B12-4FE3-A17B-E0EC92F0DEDA}">
      <dgm:prSet/>
      <dgm:spPr/>
      <dgm:t>
        <a:bodyPr/>
        <a:lstStyle/>
        <a:p>
          <a:endParaRPr lang="tr-TR"/>
        </a:p>
      </dgm:t>
    </dgm:pt>
    <dgm:pt modelId="{492B2F4B-6D78-47D4-BAE8-FE67DB12C18C}" type="sibTrans" cxnId="{64D37E8F-8B12-4FE3-A17B-E0EC92F0DEDA}">
      <dgm:prSet/>
      <dgm:spPr/>
      <dgm:t>
        <a:bodyPr/>
        <a:lstStyle/>
        <a:p>
          <a:endParaRPr lang="tr-TR"/>
        </a:p>
      </dgm:t>
    </dgm:pt>
    <dgm:pt modelId="{FC8485DF-8CBE-4AFA-90CF-4777A748515A}">
      <dgm:prSet phldrT="[Metin]" custT="1"/>
      <dgm:spPr>
        <a:ln>
          <a:solidFill>
            <a:schemeClr val="tx1"/>
          </a:solidFill>
        </a:ln>
      </dgm:spPr>
      <dgm:t>
        <a:bodyPr/>
        <a:lstStyle/>
        <a:p>
          <a:r>
            <a:rPr lang="tr-TR" sz="2800" dirty="0"/>
            <a:t>Su Yalıtımı Yönetmeliği</a:t>
          </a:r>
        </a:p>
      </dgm:t>
    </dgm:pt>
    <dgm:pt modelId="{974A1E28-5704-46DD-8BD1-FA9FC79C8FED}" type="parTrans" cxnId="{BAA1969D-4A97-429C-AEAA-D502E5262C9E}">
      <dgm:prSet/>
      <dgm:spPr/>
      <dgm:t>
        <a:bodyPr/>
        <a:lstStyle/>
        <a:p>
          <a:endParaRPr lang="tr-TR"/>
        </a:p>
      </dgm:t>
    </dgm:pt>
    <dgm:pt modelId="{DFEF86A7-488B-4BC8-BD67-E30F4E76CE94}" type="sibTrans" cxnId="{BAA1969D-4A97-429C-AEAA-D502E5262C9E}">
      <dgm:prSet/>
      <dgm:spPr/>
      <dgm:t>
        <a:bodyPr/>
        <a:lstStyle/>
        <a:p>
          <a:endParaRPr lang="tr-TR"/>
        </a:p>
      </dgm:t>
    </dgm:pt>
    <dgm:pt modelId="{5C727EA5-D3C1-429F-8012-FD6D7324F7AE}" type="pres">
      <dgm:prSet presAssocID="{2F806F45-459B-45EF-87FF-60EFDC0400F2}" presName="linearFlow" presStyleCnt="0">
        <dgm:presLayoutVars>
          <dgm:dir/>
          <dgm:animLvl val="lvl"/>
          <dgm:resizeHandles val="exact"/>
        </dgm:presLayoutVars>
      </dgm:prSet>
      <dgm:spPr/>
    </dgm:pt>
    <dgm:pt modelId="{9EECDC0F-777C-4B83-A1B7-F8238B13A2E2}" type="pres">
      <dgm:prSet presAssocID="{AB012986-6CDB-4C14-A992-7FF7DE831DBE}" presName="composite" presStyleCnt="0"/>
      <dgm:spPr/>
    </dgm:pt>
    <dgm:pt modelId="{2610093F-AC55-4428-B38F-6894CC6B6407}" type="pres">
      <dgm:prSet presAssocID="{AB012986-6CDB-4C14-A992-7FF7DE831DBE}" presName="parentText" presStyleLbl="alignNode1" presStyleIdx="0" presStyleCnt="3" custLinFactNeighborX="-4526">
        <dgm:presLayoutVars>
          <dgm:chMax val="1"/>
          <dgm:bulletEnabled val="1"/>
        </dgm:presLayoutVars>
      </dgm:prSet>
      <dgm:spPr/>
    </dgm:pt>
    <dgm:pt modelId="{BC60B8C3-E8FD-47CA-98A0-0AD466087A49}" type="pres">
      <dgm:prSet presAssocID="{AB012986-6CDB-4C14-A992-7FF7DE831DBE}" presName="descendantText" presStyleLbl="alignAcc1" presStyleIdx="0" presStyleCnt="3" custScaleY="100000" custLinFactNeighborX="265">
        <dgm:presLayoutVars>
          <dgm:bulletEnabled val="1"/>
        </dgm:presLayoutVars>
      </dgm:prSet>
      <dgm:spPr/>
    </dgm:pt>
    <dgm:pt modelId="{7FA2889B-2AC3-4C56-90B7-AFEE854FB58B}" type="pres">
      <dgm:prSet presAssocID="{48901256-A628-41BD-8EFE-59D0070E4101}" presName="sp" presStyleCnt="0"/>
      <dgm:spPr/>
    </dgm:pt>
    <dgm:pt modelId="{53A07A12-3D74-4539-AA36-7112AC1428CE}" type="pres">
      <dgm:prSet presAssocID="{93229D71-1793-4E59-854E-8CD02E291F3C}" presName="composite" presStyleCnt="0"/>
      <dgm:spPr/>
    </dgm:pt>
    <dgm:pt modelId="{132F2212-E318-4692-B3B0-416758DB8979}" type="pres">
      <dgm:prSet presAssocID="{93229D71-1793-4E59-854E-8CD02E291F3C}" presName="parentText" presStyleLbl="alignNode1" presStyleIdx="1" presStyleCnt="3" custLinFactNeighborX="1782" custLinFactNeighborY="-10810">
        <dgm:presLayoutVars>
          <dgm:chMax val="1"/>
          <dgm:bulletEnabled val="1"/>
        </dgm:presLayoutVars>
      </dgm:prSet>
      <dgm:spPr/>
    </dgm:pt>
    <dgm:pt modelId="{DE3EAECA-935B-403E-AE50-481987AF401A}" type="pres">
      <dgm:prSet presAssocID="{93229D71-1793-4E59-854E-8CD02E291F3C}" presName="descendantText" presStyleLbl="alignAcc1" presStyleIdx="1" presStyleCnt="3" custLinFactNeighborY="-16631">
        <dgm:presLayoutVars>
          <dgm:bulletEnabled val="1"/>
        </dgm:presLayoutVars>
      </dgm:prSet>
      <dgm:spPr/>
    </dgm:pt>
    <dgm:pt modelId="{A03F5B27-1C61-464F-B570-894F9FEC2891}" type="pres">
      <dgm:prSet presAssocID="{50DE2003-4FF9-4699-90DA-59DF38DF2B3A}" presName="sp" presStyleCnt="0"/>
      <dgm:spPr/>
    </dgm:pt>
    <dgm:pt modelId="{EDFCAF64-5D5D-4A7A-AA56-4666951A1548}" type="pres">
      <dgm:prSet presAssocID="{7628DFC1-2DE6-4EFB-8E13-FA4CD81ACB8E}" presName="composite" presStyleCnt="0"/>
      <dgm:spPr/>
    </dgm:pt>
    <dgm:pt modelId="{BB09D202-B725-43B7-920B-3E41DFEFB992}" type="pres">
      <dgm:prSet presAssocID="{7628DFC1-2DE6-4EFB-8E13-FA4CD81ACB8E}" presName="parentText" presStyleLbl="alignNode1" presStyleIdx="2" presStyleCnt="3" custLinFactNeighborY="-21498">
        <dgm:presLayoutVars>
          <dgm:chMax val="1"/>
          <dgm:bulletEnabled val="1"/>
        </dgm:presLayoutVars>
      </dgm:prSet>
      <dgm:spPr/>
    </dgm:pt>
    <dgm:pt modelId="{8BD8AE00-5881-4DB4-A985-F8AD02BB5D8C}" type="pres">
      <dgm:prSet presAssocID="{7628DFC1-2DE6-4EFB-8E13-FA4CD81ACB8E}" presName="descendantText" presStyleLbl="alignAcc1" presStyleIdx="2" presStyleCnt="3" custLinFactNeighborY="-34010">
        <dgm:presLayoutVars>
          <dgm:bulletEnabled val="1"/>
        </dgm:presLayoutVars>
      </dgm:prSet>
      <dgm:spPr/>
    </dgm:pt>
  </dgm:ptLst>
  <dgm:cxnLst>
    <dgm:cxn modelId="{D0D1711A-8CCE-4B05-9E90-DB069AEBF5CE}" type="presOf" srcId="{93229D71-1793-4E59-854E-8CD02E291F3C}" destId="{132F2212-E318-4692-B3B0-416758DB8979}" srcOrd="0" destOrd="0" presId="urn:microsoft.com/office/officeart/2005/8/layout/chevron2"/>
    <dgm:cxn modelId="{C7EFB61E-C8E9-4DD1-9A21-625FF3C8E3E6}" srcId="{93229D71-1793-4E59-854E-8CD02E291F3C}" destId="{37BFC777-95DB-4DBF-B91F-76D3761BD92E}" srcOrd="0" destOrd="0" parTransId="{46FB838F-B692-4767-BE48-30C0C788B17E}" sibTransId="{38E79A68-0B87-4E56-97C8-C803363C1468}"/>
    <dgm:cxn modelId="{FAF91721-A623-4707-AA84-160263B99C09}" type="presOf" srcId="{7628DFC1-2DE6-4EFB-8E13-FA4CD81ACB8E}" destId="{BB09D202-B725-43B7-920B-3E41DFEFB992}" srcOrd="0" destOrd="0" presId="urn:microsoft.com/office/officeart/2005/8/layout/chevron2"/>
    <dgm:cxn modelId="{D7089938-4CF5-4404-9DFD-329972B94148}" type="presOf" srcId="{23097AD7-9583-43DD-9BE4-B1EF913E43E2}" destId="{BC60B8C3-E8FD-47CA-98A0-0AD466087A49}" srcOrd="0" destOrd="1" presId="urn:microsoft.com/office/officeart/2005/8/layout/chevron2"/>
    <dgm:cxn modelId="{D7610143-9EF4-40CB-9044-9E0CE9191ED9}" srcId="{93229D71-1793-4E59-854E-8CD02E291F3C}" destId="{2302C436-A0F2-4C3A-BBEE-2FEDC4D3E04D}" srcOrd="1" destOrd="0" parTransId="{4452BEDB-4CC6-49C3-8FE9-54AA5442CD32}" sibTransId="{EBAFA41E-46DB-4E20-B00D-CB0F2CEDEBAA}"/>
    <dgm:cxn modelId="{868B3B54-9EEF-4D80-8B7C-1FA11E25AACB}" type="presOf" srcId="{D1F8E9B4-C1E2-4288-8F00-F69776666414}" destId="{8BD8AE00-5881-4DB4-A985-F8AD02BB5D8C}" srcOrd="0" destOrd="0" presId="urn:microsoft.com/office/officeart/2005/8/layout/chevron2"/>
    <dgm:cxn modelId="{96DA4675-DB4C-41B8-BDEB-BE7667764C42}" type="presOf" srcId="{804EA206-69CB-441F-97BD-ADA714944462}" destId="{8BD8AE00-5881-4DB4-A985-F8AD02BB5D8C}" srcOrd="0" destOrd="1" presId="urn:microsoft.com/office/officeart/2005/8/layout/chevron2"/>
    <dgm:cxn modelId="{063DA879-3E6A-4A4F-BC82-43D2320712AB}" type="presOf" srcId="{2302C436-A0F2-4C3A-BBEE-2FEDC4D3E04D}" destId="{DE3EAECA-935B-403E-AE50-481987AF401A}" srcOrd="0" destOrd="1" presId="urn:microsoft.com/office/officeart/2005/8/layout/chevron2"/>
    <dgm:cxn modelId="{D6E48C7B-3F61-4582-91D3-86FDB8C443B0}" srcId="{2F806F45-459B-45EF-87FF-60EFDC0400F2}" destId="{7628DFC1-2DE6-4EFB-8E13-FA4CD81ACB8E}" srcOrd="2" destOrd="0" parTransId="{11A1AA46-BC02-4DF9-B667-5704486D33C8}" sibTransId="{965D4846-9E5F-43A9-AC35-C8B3EC4F54E4}"/>
    <dgm:cxn modelId="{96005B7D-D3E7-472F-AAB0-310228712A5F}" type="presOf" srcId="{CD59DEB8-E44C-499B-86FB-A3E45912A041}" destId="{BC60B8C3-E8FD-47CA-98A0-0AD466087A49}" srcOrd="0" destOrd="0" presId="urn:microsoft.com/office/officeart/2005/8/layout/chevron2"/>
    <dgm:cxn modelId="{64D37E8F-8B12-4FE3-A17B-E0EC92F0DEDA}" srcId="{7628DFC1-2DE6-4EFB-8E13-FA4CD81ACB8E}" destId="{804EA206-69CB-441F-97BD-ADA714944462}" srcOrd="1" destOrd="0" parTransId="{65ED6A2A-679C-4787-B746-161C17AA583E}" sibTransId="{492B2F4B-6D78-47D4-BAE8-FE67DB12C18C}"/>
    <dgm:cxn modelId="{F751C293-E556-476F-A2BC-729DCFB33A55}" type="presOf" srcId="{FC8485DF-8CBE-4AFA-90CF-4777A748515A}" destId="{BC60B8C3-E8FD-47CA-98A0-0AD466087A49}" srcOrd="0" destOrd="2" presId="urn:microsoft.com/office/officeart/2005/8/layout/chevron2"/>
    <dgm:cxn modelId="{BAA1969D-4A97-429C-AEAA-D502E5262C9E}" srcId="{AB012986-6CDB-4C14-A992-7FF7DE831DBE}" destId="{FC8485DF-8CBE-4AFA-90CF-4777A748515A}" srcOrd="2" destOrd="0" parTransId="{974A1E28-5704-46DD-8BD1-FA9FC79C8FED}" sibTransId="{DFEF86A7-488B-4BC8-BD67-E30F4E76CE94}"/>
    <dgm:cxn modelId="{78890BC0-ADD7-42BF-94AE-429A3FB4240C}" srcId="{AB012986-6CDB-4C14-A992-7FF7DE831DBE}" destId="{23097AD7-9583-43DD-9BE4-B1EF913E43E2}" srcOrd="1" destOrd="0" parTransId="{D97F6C8C-F4D5-4E9A-A9AE-EEF12A00A3D9}" sibTransId="{3282C3F1-3F07-4275-84A3-B9E62DD4651B}"/>
    <dgm:cxn modelId="{DC7E55C7-301B-4530-8099-27E3A46A2E1F}" srcId="{2F806F45-459B-45EF-87FF-60EFDC0400F2}" destId="{93229D71-1793-4E59-854E-8CD02E291F3C}" srcOrd="1" destOrd="0" parTransId="{73F6FA19-344E-47AB-B0A8-71DA4E2A1FDD}" sibTransId="{50DE2003-4FF9-4699-90DA-59DF38DF2B3A}"/>
    <dgm:cxn modelId="{106E71D6-04FF-45D9-8DEC-CF8A63E3603B}" type="presOf" srcId="{AB012986-6CDB-4C14-A992-7FF7DE831DBE}" destId="{2610093F-AC55-4428-B38F-6894CC6B6407}" srcOrd="0" destOrd="0" presId="urn:microsoft.com/office/officeart/2005/8/layout/chevron2"/>
    <dgm:cxn modelId="{5F72E0DF-06D7-4936-A157-E65D3690A8BB}" srcId="{AB012986-6CDB-4C14-A992-7FF7DE831DBE}" destId="{CD59DEB8-E44C-499B-86FB-A3E45912A041}" srcOrd="0" destOrd="0" parTransId="{8B1A095C-3B4B-41AF-9ECD-8D5681D7466D}" sibTransId="{A2E0E3AD-7C40-4531-80DE-5FBA3F2171C5}"/>
    <dgm:cxn modelId="{AA7B9EED-EFAD-4222-9AA2-412BE3D33A41}" type="presOf" srcId="{2F806F45-459B-45EF-87FF-60EFDC0400F2}" destId="{5C727EA5-D3C1-429F-8012-FD6D7324F7AE}" srcOrd="0" destOrd="0" presId="urn:microsoft.com/office/officeart/2005/8/layout/chevron2"/>
    <dgm:cxn modelId="{61FDA0F0-4307-44D9-B1D0-90A9DEBA9707}" type="presOf" srcId="{37BFC777-95DB-4DBF-B91F-76D3761BD92E}" destId="{DE3EAECA-935B-403E-AE50-481987AF401A}" srcOrd="0" destOrd="0" presId="urn:microsoft.com/office/officeart/2005/8/layout/chevron2"/>
    <dgm:cxn modelId="{802AC0FC-81AE-4662-A07A-DF4DA34F535F}" srcId="{2F806F45-459B-45EF-87FF-60EFDC0400F2}" destId="{AB012986-6CDB-4C14-A992-7FF7DE831DBE}" srcOrd="0" destOrd="0" parTransId="{74E3F80F-2288-4121-9FD0-FF0FC53A556B}" sibTransId="{48901256-A628-41BD-8EFE-59D0070E4101}"/>
    <dgm:cxn modelId="{C49BBCFD-C30A-4446-96BB-2BF013521626}" srcId="{7628DFC1-2DE6-4EFB-8E13-FA4CD81ACB8E}" destId="{D1F8E9B4-C1E2-4288-8F00-F69776666414}" srcOrd="0" destOrd="0" parTransId="{617AE3E2-85BD-4161-9AA2-1AC13745685F}" sibTransId="{25BED7B4-190B-42DD-92E3-B45737FB5C74}"/>
    <dgm:cxn modelId="{934AADAC-7431-4181-9DBB-DB5C542D3965}" type="presParOf" srcId="{5C727EA5-D3C1-429F-8012-FD6D7324F7AE}" destId="{9EECDC0F-777C-4B83-A1B7-F8238B13A2E2}" srcOrd="0" destOrd="0" presId="urn:microsoft.com/office/officeart/2005/8/layout/chevron2"/>
    <dgm:cxn modelId="{918E4922-64BE-4978-ADBD-ABB2B8FFA4E0}" type="presParOf" srcId="{9EECDC0F-777C-4B83-A1B7-F8238B13A2E2}" destId="{2610093F-AC55-4428-B38F-6894CC6B6407}" srcOrd="0" destOrd="0" presId="urn:microsoft.com/office/officeart/2005/8/layout/chevron2"/>
    <dgm:cxn modelId="{D049B430-76F0-4B62-9120-97E201F57E4C}" type="presParOf" srcId="{9EECDC0F-777C-4B83-A1B7-F8238B13A2E2}" destId="{BC60B8C3-E8FD-47CA-98A0-0AD466087A49}" srcOrd="1" destOrd="0" presId="urn:microsoft.com/office/officeart/2005/8/layout/chevron2"/>
    <dgm:cxn modelId="{722864F0-C4A7-48E4-B2F9-77A4F4E432CD}" type="presParOf" srcId="{5C727EA5-D3C1-429F-8012-FD6D7324F7AE}" destId="{7FA2889B-2AC3-4C56-90B7-AFEE854FB58B}" srcOrd="1" destOrd="0" presId="urn:microsoft.com/office/officeart/2005/8/layout/chevron2"/>
    <dgm:cxn modelId="{E83365A1-3206-475A-9351-BA6898F6732E}" type="presParOf" srcId="{5C727EA5-D3C1-429F-8012-FD6D7324F7AE}" destId="{53A07A12-3D74-4539-AA36-7112AC1428CE}" srcOrd="2" destOrd="0" presId="urn:microsoft.com/office/officeart/2005/8/layout/chevron2"/>
    <dgm:cxn modelId="{7A83A90D-DC5D-47FD-842C-BC777604A0C9}" type="presParOf" srcId="{53A07A12-3D74-4539-AA36-7112AC1428CE}" destId="{132F2212-E318-4692-B3B0-416758DB8979}" srcOrd="0" destOrd="0" presId="urn:microsoft.com/office/officeart/2005/8/layout/chevron2"/>
    <dgm:cxn modelId="{39D30464-4B05-45C4-856F-603EEFCDDD9E}" type="presParOf" srcId="{53A07A12-3D74-4539-AA36-7112AC1428CE}" destId="{DE3EAECA-935B-403E-AE50-481987AF401A}" srcOrd="1" destOrd="0" presId="urn:microsoft.com/office/officeart/2005/8/layout/chevron2"/>
    <dgm:cxn modelId="{CAAEB950-25A6-4DDB-AD06-F4E713E9E85E}" type="presParOf" srcId="{5C727EA5-D3C1-429F-8012-FD6D7324F7AE}" destId="{A03F5B27-1C61-464F-B570-894F9FEC2891}" srcOrd="3" destOrd="0" presId="urn:microsoft.com/office/officeart/2005/8/layout/chevron2"/>
    <dgm:cxn modelId="{F9262B80-1C22-4C9B-B970-BED6FBE5CD69}" type="presParOf" srcId="{5C727EA5-D3C1-429F-8012-FD6D7324F7AE}" destId="{EDFCAF64-5D5D-4A7A-AA56-4666951A1548}" srcOrd="4" destOrd="0" presId="urn:microsoft.com/office/officeart/2005/8/layout/chevron2"/>
    <dgm:cxn modelId="{42C4A9CC-450A-4D46-A064-C1EE893D52DE}" type="presParOf" srcId="{EDFCAF64-5D5D-4A7A-AA56-4666951A1548}" destId="{BB09D202-B725-43B7-920B-3E41DFEFB992}" srcOrd="0" destOrd="0" presId="urn:microsoft.com/office/officeart/2005/8/layout/chevron2"/>
    <dgm:cxn modelId="{A4F98220-83B8-48A5-8C23-0CF65C1D0DEC}" type="presParOf" srcId="{EDFCAF64-5D5D-4A7A-AA56-4666951A1548}" destId="{8BD8AE00-5881-4DB4-A985-F8AD02BB5D8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4FD68D-61C9-4170-A40E-92538CC21B3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540D31D8-8839-4B3B-B73B-C3657A779718}">
      <dgm:prSet phldrT="[Metin]"/>
      <dgm:spPr/>
      <dgm:t>
        <a:bodyPr/>
        <a:lstStyle/>
        <a:p>
          <a:r>
            <a:rPr lang="tr-TR" dirty="0"/>
            <a:t>Su Yalıtımı</a:t>
          </a:r>
        </a:p>
      </dgm:t>
    </dgm:pt>
    <dgm:pt modelId="{ACE06B93-2FEC-46D7-A425-1D21756CC205}" type="parTrans" cxnId="{0C679F90-F9A8-4D56-A0C8-01AD6DEDA57D}">
      <dgm:prSet/>
      <dgm:spPr/>
      <dgm:t>
        <a:bodyPr/>
        <a:lstStyle/>
        <a:p>
          <a:endParaRPr lang="tr-TR"/>
        </a:p>
      </dgm:t>
    </dgm:pt>
    <dgm:pt modelId="{6EF11D47-C0E9-4EA9-B6E5-71824A724D6C}" type="sibTrans" cxnId="{0C679F90-F9A8-4D56-A0C8-01AD6DEDA57D}">
      <dgm:prSet/>
      <dgm:spPr/>
      <dgm:t>
        <a:bodyPr/>
        <a:lstStyle/>
        <a:p>
          <a:endParaRPr lang="tr-TR"/>
        </a:p>
      </dgm:t>
    </dgm:pt>
    <dgm:pt modelId="{FB31DB1E-9789-4FC6-B194-7E99EB4B95D4}" type="asst">
      <dgm:prSet phldrT="[Metin]"/>
      <dgm:spPr/>
      <dgm:t>
        <a:bodyPr/>
        <a:lstStyle/>
        <a:p>
          <a:r>
            <a:rPr lang="tr-TR" dirty="0"/>
            <a:t>Drenaj</a:t>
          </a:r>
        </a:p>
      </dgm:t>
    </dgm:pt>
    <dgm:pt modelId="{4AD8BA1D-CF38-47C8-9511-E6A5A5B7545D}" type="parTrans" cxnId="{1A61132C-E4A8-4F02-A90A-1DE1D7CA048F}">
      <dgm:prSet/>
      <dgm:spPr/>
      <dgm:t>
        <a:bodyPr/>
        <a:lstStyle/>
        <a:p>
          <a:endParaRPr lang="tr-TR"/>
        </a:p>
      </dgm:t>
    </dgm:pt>
    <dgm:pt modelId="{060ED2F2-BB33-4620-9325-72991D6622F5}" type="sibTrans" cxnId="{1A61132C-E4A8-4F02-A90A-1DE1D7CA048F}">
      <dgm:prSet/>
      <dgm:spPr/>
      <dgm:t>
        <a:bodyPr/>
        <a:lstStyle/>
        <a:p>
          <a:endParaRPr lang="tr-TR"/>
        </a:p>
      </dgm:t>
    </dgm:pt>
    <dgm:pt modelId="{323A1396-1E89-448C-B5EC-099F1019DAAC}">
      <dgm:prSet phldrT="[Metin]"/>
      <dgm:spPr/>
      <dgm:t>
        <a:bodyPr/>
        <a:lstStyle/>
        <a:p>
          <a:r>
            <a:rPr lang="tr-TR" dirty="0"/>
            <a:t>Yapısal</a:t>
          </a:r>
        </a:p>
      </dgm:t>
    </dgm:pt>
    <dgm:pt modelId="{69B4AB89-F21A-4434-8047-48061EEB9682}" type="parTrans" cxnId="{0CE62832-6F73-4102-965D-A414B431A374}">
      <dgm:prSet/>
      <dgm:spPr/>
      <dgm:t>
        <a:bodyPr/>
        <a:lstStyle/>
        <a:p>
          <a:endParaRPr lang="tr-TR"/>
        </a:p>
      </dgm:t>
    </dgm:pt>
    <dgm:pt modelId="{896DD991-8FF1-47A4-A698-015D30990E37}" type="sibTrans" cxnId="{0CE62832-6F73-4102-965D-A414B431A374}">
      <dgm:prSet/>
      <dgm:spPr/>
      <dgm:t>
        <a:bodyPr/>
        <a:lstStyle/>
        <a:p>
          <a:endParaRPr lang="tr-TR"/>
        </a:p>
      </dgm:t>
    </dgm:pt>
    <dgm:pt modelId="{A08C122F-7141-4A7F-AD1F-DAEBC80EBE15}">
      <dgm:prSet phldrT="[Metin]"/>
      <dgm:spPr/>
      <dgm:t>
        <a:bodyPr/>
        <a:lstStyle/>
        <a:p>
          <a:r>
            <a:rPr lang="tr-TR" dirty="0"/>
            <a:t>Yüzeysel</a:t>
          </a:r>
        </a:p>
      </dgm:t>
    </dgm:pt>
    <dgm:pt modelId="{FD3F6729-451B-4426-BEB3-151D6E89A8DC}" type="parTrans" cxnId="{16BF00F4-F14B-401F-BDE6-670A00645588}">
      <dgm:prSet/>
      <dgm:spPr/>
      <dgm:t>
        <a:bodyPr/>
        <a:lstStyle/>
        <a:p>
          <a:endParaRPr lang="tr-TR"/>
        </a:p>
      </dgm:t>
    </dgm:pt>
    <dgm:pt modelId="{136FBB9D-7980-446B-B1DD-ACE1BA8A89F5}" type="sibTrans" cxnId="{16BF00F4-F14B-401F-BDE6-670A00645588}">
      <dgm:prSet/>
      <dgm:spPr/>
      <dgm:t>
        <a:bodyPr/>
        <a:lstStyle/>
        <a:p>
          <a:endParaRPr lang="tr-TR"/>
        </a:p>
      </dgm:t>
    </dgm:pt>
    <dgm:pt modelId="{FF5E49EF-F47E-4DDA-B002-0D114E8DBEB3}" type="pres">
      <dgm:prSet presAssocID="{054FD68D-61C9-4170-A40E-92538CC21B3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0E31E8E-5294-4E90-915A-CFF1ABD204A1}" type="pres">
      <dgm:prSet presAssocID="{540D31D8-8839-4B3B-B73B-C3657A779718}" presName="hierRoot1" presStyleCnt="0">
        <dgm:presLayoutVars>
          <dgm:hierBranch val="init"/>
        </dgm:presLayoutVars>
      </dgm:prSet>
      <dgm:spPr/>
    </dgm:pt>
    <dgm:pt modelId="{43C0FE47-8742-4029-8A05-B83CF8ACB952}" type="pres">
      <dgm:prSet presAssocID="{540D31D8-8839-4B3B-B73B-C3657A779718}" presName="rootComposite1" presStyleCnt="0"/>
      <dgm:spPr/>
    </dgm:pt>
    <dgm:pt modelId="{D36C430E-1CEE-445B-AB20-E2F8FB2272FA}" type="pres">
      <dgm:prSet presAssocID="{540D31D8-8839-4B3B-B73B-C3657A779718}" presName="rootText1" presStyleLbl="node0" presStyleIdx="0" presStyleCnt="1" custScaleX="118352">
        <dgm:presLayoutVars>
          <dgm:chPref val="3"/>
        </dgm:presLayoutVars>
      </dgm:prSet>
      <dgm:spPr/>
    </dgm:pt>
    <dgm:pt modelId="{2F59B264-A226-41EE-A6BD-F8FCF646F4EC}" type="pres">
      <dgm:prSet presAssocID="{540D31D8-8839-4B3B-B73B-C3657A779718}" presName="rootConnector1" presStyleLbl="node1" presStyleIdx="0" presStyleCnt="0"/>
      <dgm:spPr/>
    </dgm:pt>
    <dgm:pt modelId="{51C4516A-4A76-434C-8728-5B86D1B701EF}" type="pres">
      <dgm:prSet presAssocID="{540D31D8-8839-4B3B-B73B-C3657A779718}" presName="hierChild2" presStyleCnt="0"/>
      <dgm:spPr/>
    </dgm:pt>
    <dgm:pt modelId="{1FED4C23-DC6F-414D-AA09-9B69981F49AF}" type="pres">
      <dgm:prSet presAssocID="{69B4AB89-F21A-4434-8047-48061EEB9682}" presName="Name37" presStyleLbl="parChTrans1D2" presStyleIdx="0" presStyleCnt="3"/>
      <dgm:spPr/>
    </dgm:pt>
    <dgm:pt modelId="{294DC275-82C6-4AAA-A227-5EB70CBCAEE9}" type="pres">
      <dgm:prSet presAssocID="{323A1396-1E89-448C-B5EC-099F1019DAAC}" presName="hierRoot2" presStyleCnt="0">
        <dgm:presLayoutVars>
          <dgm:hierBranch val="init"/>
        </dgm:presLayoutVars>
      </dgm:prSet>
      <dgm:spPr/>
    </dgm:pt>
    <dgm:pt modelId="{8A969E17-5798-4EDB-9128-677C803277CE}" type="pres">
      <dgm:prSet presAssocID="{323A1396-1E89-448C-B5EC-099F1019DAAC}" presName="rootComposite" presStyleCnt="0"/>
      <dgm:spPr/>
    </dgm:pt>
    <dgm:pt modelId="{2B711518-2C4E-4196-A26D-3375A6C97FA7}" type="pres">
      <dgm:prSet presAssocID="{323A1396-1E89-448C-B5EC-099F1019DAAC}" presName="rootText" presStyleLbl="node2" presStyleIdx="0" presStyleCnt="2">
        <dgm:presLayoutVars>
          <dgm:chPref val="3"/>
        </dgm:presLayoutVars>
      </dgm:prSet>
      <dgm:spPr/>
    </dgm:pt>
    <dgm:pt modelId="{513BA843-BD0E-4EB2-BF3B-83A94D4D9D7B}" type="pres">
      <dgm:prSet presAssocID="{323A1396-1E89-448C-B5EC-099F1019DAAC}" presName="rootConnector" presStyleLbl="node2" presStyleIdx="0" presStyleCnt="2"/>
      <dgm:spPr/>
    </dgm:pt>
    <dgm:pt modelId="{41C6C2DA-CC34-4810-8140-A948CE201C24}" type="pres">
      <dgm:prSet presAssocID="{323A1396-1E89-448C-B5EC-099F1019DAAC}" presName="hierChild4" presStyleCnt="0"/>
      <dgm:spPr/>
    </dgm:pt>
    <dgm:pt modelId="{C27B37D7-6CC1-40F7-B993-B06D5A0AADB3}" type="pres">
      <dgm:prSet presAssocID="{323A1396-1E89-448C-B5EC-099F1019DAAC}" presName="hierChild5" presStyleCnt="0"/>
      <dgm:spPr/>
    </dgm:pt>
    <dgm:pt modelId="{4C315CD9-FA79-4731-97E1-EF0959B7600C}" type="pres">
      <dgm:prSet presAssocID="{FD3F6729-451B-4426-BEB3-151D6E89A8DC}" presName="Name37" presStyleLbl="parChTrans1D2" presStyleIdx="1" presStyleCnt="3"/>
      <dgm:spPr/>
    </dgm:pt>
    <dgm:pt modelId="{E7D19A29-55A5-4DDB-BA87-5BB323DEE78D}" type="pres">
      <dgm:prSet presAssocID="{A08C122F-7141-4A7F-AD1F-DAEBC80EBE15}" presName="hierRoot2" presStyleCnt="0">
        <dgm:presLayoutVars>
          <dgm:hierBranch val="init"/>
        </dgm:presLayoutVars>
      </dgm:prSet>
      <dgm:spPr/>
    </dgm:pt>
    <dgm:pt modelId="{984E33E6-766F-4881-B524-8035DF753FF8}" type="pres">
      <dgm:prSet presAssocID="{A08C122F-7141-4A7F-AD1F-DAEBC80EBE15}" presName="rootComposite" presStyleCnt="0"/>
      <dgm:spPr/>
    </dgm:pt>
    <dgm:pt modelId="{84D6C3CF-B78B-4E73-8BA5-3E7559D19992}" type="pres">
      <dgm:prSet presAssocID="{A08C122F-7141-4A7F-AD1F-DAEBC80EBE15}" presName="rootText" presStyleLbl="node2" presStyleIdx="1" presStyleCnt="2">
        <dgm:presLayoutVars>
          <dgm:chPref val="3"/>
        </dgm:presLayoutVars>
      </dgm:prSet>
      <dgm:spPr/>
    </dgm:pt>
    <dgm:pt modelId="{AE977E54-ECAD-4D8B-932D-2C92EFE3146D}" type="pres">
      <dgm:prSet presAssocID="{A08C122F-7141-4A7F-AD1F-DAEBC80EBE15}" presName="rootConnector" presStyleLbl="node2" presStyleIdx="1" presStyleCnt="2"/>
      <dgm:spPr/>
    </dgm:pt>
    <dgm:pt modelId="{6646ED86-485B-43F2-B55B-128322338F6B}" type="pres">
      <dgm:prSet presAssocID="{A08C122F-7141-4A7F-AD1F-DAEBC80EBE15}" presName="hierChild4" presStyleCnt="0"/>
      <dgm:spPr/>
    </dgm:pt>
    <dgm:pt modelId="{236C1AAC-46FB-42E8-8523-E33DC05625B7}" type="pres">
      <dgm:prSet presAssocID="{A08C122F-7141-4A7F-AD1F-DAEBC80EBE15}" presName="hierChild5" presStyleCnt="0"/>
      <dgm:spPr/>
    </dgm:pt>
    <dgm:pt modelId="{9A72CCBB-EAD9-4A66-B09F-F62DD26834F0}" type="pres">
      <dgm:prSet presAssocID="{540D31D8-8839-4B3B-B73B-C3657A779718}" presName="hierChild3" presStyleCnt="0"/>
      <dgm:spPr/>
    </dgm:pt>
    <dgm:pt modelId="{EA956784-4356-4C7F-91AA-FA71FCD2282B}" type="pres">
      <dgm:prSet presAssocID="{4AD8BA1D-CF38-47C8-9511-E6A5A5B7545D}" presName="Name111" presStyleLbl="parChTrans1D2" presStyleIdx="2" presStyleCnt="3"/>
      <dgm:spPr/>
    </dgm:pt>
    <dgm:pt modelId="{A3602CB2-05E6-4F11-B05B-46118A524A62}" type="pres">
      <dgm:prSet presAssocID="{FB31DB1E-9789-4FC6-B194-7E99EB4B95D4}" presName="hierRoot3" presStyleCnt="0">
        <dgm:presLayoutVars>
          <dgm:hierBranch val="init"/>
        </dgm:presLayoutVars>
      </dgm:prSet>
      <dgm:spPr/>
    </dgm:pt>
    <dgm:pt modelId="{E2230E5C-B1B2-404E-A161-B84E994B770F}" type="pres">
      <dgm:prSet presAssocID="{FB31DB1E-9789-4FC6-B194-7E99EB4B95D4}" presName="rootComposite3" presStyleCnt="0"/>
      <dgm:spPr/>
    </dgm:pt>
    <dgm:pt modelId="{01C8496A-052E-43C6-8341-687E18B86CD0}" type="pres">
      <dgm:prSet presAssocID="{FB31DB1E-9789-4FC6-B194-7E99EB4B95D4}" presName="rootText3" presStyleLbl="asst1" presStyleIdx="0" presStyleCnt="1">
        <dgm:presLayoutVars>
          <dgm:chPref val="3"/>
        </dgm:presLayoutVars>
      </dgm:prSet>
      <dgm:spPr/>
    </dgm:pt>
    <dgm:pt modelId="{6B649E02-FC0D-4745-A61C-54190A80445C}" type="pres">
      <dgm:prSet presAssocID="{FB31DB1E-9789-4FC6-B194-7E99EB4B95D4}" presName="rootConnector3" presStyleLbl="asst1" presStyleIdx="0" presStyleCnt="1"/>
      <dgm:spPr/>
    </dgm:pt>
    <dgm:pt modelId="{E6EB478A-96B2-49AC-BCC2-BB16DF89B47A}" type="pres">
      <dgm:prSet presAssocID="{FB31DB1E-9789-4FC6-B194-7E99EB4B95D4}" presName="hierChild6" presStyleCnt="0"/>
      <dgm:spPr/>
    </dgm:pt>
    <dgm:pt modelId="{8A3B5EF0-102C-421B-AF49-DE050CFA2ABB}" type="pres">
      <dgm:prSet presAssocID="{FB31DB1E-9789-4FC6-B194-7E99EB4B95D4}" presName="hierChild7" presStyleCnt="0"/>
      <dgm:spPr/>
    </dgm:pt>
  </dgm:ptLst>
  <dgm:cxnLst>
    <dgm:cxn modelId="{1174B001-B281-4B78-A4D3-93ABE6C4B798}" type="presOf" srcId="{323A1396-1E89-448C-B5EC-099F1019DAAC}" destId="{2B711518-2C4E-4196-A26D-3375A6C97FA7}" srcOrd="0" destOrd="0" presId="urn:microsoft.com/office/officeart/2005/8/layout/orgChart1"/>
    <dgm:cxn modelId="{1A61132C-E4A8-4F02-A90A-1DE1D7CA048F}" srcId="{540D31D8-8839-4B3B-B73B-C3657A779718}" destId="{FB31DB1E-9789-4FC6-B194-7E99EB4B95D4}" srcOrd="0" destOrd="0" parTransId="{4AD8BA1D-CF38-47C8-9511-E6A5A5B7545D}" sibTransId="{060ED2F2-BB33-4620-9325-72991D6622F5}"/>
    <dgm:cxn modelId="{0CE62832-6F73-4102-965D-A414B431A374}" srcId="{540D31D8-8839-4B3B-B73B-C3657A779718}" destId="{323A1396-1E89-448C-B5EC-099F1019DAAC}" srcOrd="1" destOrd="0" parTransId="{69B4AB89-F21A-4434-8047-48061EEB9682}" sibTransId="{896DD991-8FF1-47A4-A698-015D30990E37}"/>
    <dgm:cxn modelId="{9F936C69-821E-4FD7-962C-713B0EF76CCC}" type="presOf" srcId="{FD3F6729-451B-4426-BEB3-151D6E89A8DC}" destId="{4C315CD9-FA79-4731-97E1-EF0959B7600C}" srcOrd="0" destOrd="0" presId="urn:microsoft.com/office/officeart/2005/8/layout/orgChart1"/>
    <dgm:cxn modelId="{B6D88052-8587-46FE-8BF1-1A59C166E2EB}" type="presOf" srcId="{A08C122F-7141-4A7F-AD1F-DAEBC80EBE15}" destId="{84D6C3CF-B78B-4E73-8BA5-3E7559D19992}" srcOrd="0" destOrd="0" presId="urn:microsoft.com/office/officeart/2005/8/layout/orgChart1"/>
    <dgm:cxn modelId="{925BE758-9792-4D6F-91C6-0A033B90E361}" type="presOf" srcId="{4AD8BA1D-CF38-47C8-9511-E6A5A5B7545D}" destId="{EA956784-4356-4C7F-91AA-FA71FCD2282B}" srcOrd="0" destOrd="0" presId="urn:microsoft.com/office/officeart/2005/8/layout/orgChart1"/>
    <dgm:cxn modelId="{0C679F90-F9A8-4D56-A0C8-01AD6DEDA57D}" srcId="{054FD68D-61C9-4170-A40E-92538CC21B3A}" destId="{540D31D8-8839-4B3B-B73B-C3657A779718}" srcOrd="0" destOrd="0" parTransId="{ACE06B93-2FEC-46D7-A425-1D21756CC205}" sibTransId="{6EF11D47-C0E9-4EA9-B6E5-71824A724D6C}"/>
    <dgm:cxn modelId="{BDF7AD96-8385-45AB-977C-3D39573FB836}" type="presOf" srcId="{A08C122F-7141-4A7F-AD1F-DAEBC80EBE15}" destId="{AE977E54-ECAD-4D8B-932D-2C92EFE3146D}" srcOrd="1" destOrd="0" presId="urn:microsoft.com/office/officeart/2005/8/layout/orgChart1"/>
    <dgm:cxn modelId="{382D17A2-6F2B-4FBD-A07C-0C34E1F5D172}" type="presOf" srcId="{FB31DB1E-9789-4FC6-B194-7E99EB4B95D4}" destId="{6B649E02-FC0D-4745-A61C-54190A80445C}" srcOrd="1" destOrd="0" presId="urn:microsoft.com/office/officeart/2005/8/layout/orgChart1"/>
    <dgm:cxn modelId="{274E95A5-B6D7-482F-8A70-99BE205558C2}" type="presOf" srcId="{540D31D8-8839-4B3B-B73B-C3657A779718}" destId="{2F59B264-A226-41EE-A6BD-F8FCF646F4EC}" srcOrd="1" destOrd="0" presId="urn:microsoft.com/office/officeart/2005/8/layout/orgChart1"/>
    <dgm:cxn modelId="{8A96E1C1-AF69-4B95-ABA0-F070799441C4}" type="presOf" srcId="{540D31D8-8839-4B3B-B73B-C3657A779718}" destId="{D36C430E-1CEE-445B-AB20-E2F8FB2272FA}" srcOrd="0" destOrd="0" presId="urn:microsoft.com/office/officeart/2005/8/layout/orgChart1"/>
    <dgm:cxn modelId="{855EA7C6-E1B4-43A4-BBA3-410DDE7DE33D}" type="presOf" srcId="{323A1396-1E89-448C-B5EC-099F1019DAAC}" destId="{513BA843-BD0E-4EB2-BF3B-83A94D4D9D7B}" srcOrd="1" destOrd="0" presId="urn:microsoft.com/office/officeart/2005/8/layout/orgChart1"/>
    <dgm:cxn modelId="{5BC3E5D6-4A06-41A1-B1FD-25A0D09B9022}" type="presOf" srcId="{054FD68D-61C9-4170-A40E-92538CC21B3A}" destId="{FF5E49EF-F47E-4DDA-B002-0D114E8DBEB3}" srcOrd="0" destOrd="0" presId="urn:microsoft.com/office/officeart/2005/8/layout/orgChart1"/>
    <dgm:cxn modelId="{6F5F22E4-C975-454B-A68F-11BE83559A55}" type="presOf" srcId="{FB31DB1E-9789-4FC6-B194-7E99EB4B95D4}" destId="{01C8496A-052E-43C6-8341-687E18B86CD0}" srcOrd="0" destOrd="0" presId="urn:microsoft.com/office/officeart/2005/8/layout/orgChart1"/>
    <dgm:cxn modelId="{3D1041ED-2DAB-414D-A758-236041E5428D}" type="presOf" srcId="{69B4AB89-F21A-4434-8047-48061EEB9682}" destId="{1FED4C23-DC6F-414D-AA09-9B69981F49AF}" srcOrd="0" destOrd="0" presId="urn:microsoft.com/office/officeart/2005/8/layout/orgChart1"/>
    <dgm:cxn modelId="{16BF00F4-F14B-401F-BDE6-670A00645588}" srcId="{540D31D8-8839-4B3B-B73B-C3657A779718}" destId="{A08C122F-7141-4A7F-AD1F-DAEBC80EBE15}" srcOrd="2" destOrd="0" parTransId="{FD3F6729-451B-4426-BEB3-151D6E89A8DC}" sibTransId="{136FBB9D-7980-446B-B1DD-ACE1BA8A89F5}"/>
    <dgm:cxn modelId="{9BD60A70-C1D8-4DD6-86DB-85C8CC910AC5}" type="presParOf" srcId="{FF5E49EF-F47E-4DDA-B002-0D114E8DBEB3}" destId="{30E31E8E-5294-4E90-915A-CFF1ABD204A1}" srcOrd="0" destOrd="0" presId="urn:microsoft.com/office/officeart/2005/8/layout/orgChart1"/>
    <dgm:cxn modelId="{FD561142-5A3B-436B-BE6A-58979A1680DF}" type="presParOf" srcId="{30E31E8E-5294-4E90-915A-CFF1ABD204A1}" destId="{43C0FE47-8742-4029-8A05-B83CF8ACB952}" srcOrd="0" destOrd="0" presId="urn:microsoft.com/office/officeart/2005/8/layout/orgChart1"/>
    <dgm:cxn modelId="{D054EDCC-6776-4902-84D7-EE8D830FDB4D}" type="presParOf" srcId="{43C0FE47-8742-4029-8A05-B83CF8ACB952}" destId="{D36C430E-1CEE-445B-AB20-E2F8FB2272FA}" srcOrd="0" destOrd="0" presId="urn:microsoft.com/office/officeart/2005/8/layout/orgChart1"/>
    <dgm:cxn modelId="{F2919CBD-09CA-4697-9811-1CF53DD60D4F}" type="presParOf" srcId="{43C0FE47-8742-4029-8A05-B83CF8ACB952}" destId="{2F59B264-A226-41EE-A6BD-F8FCF646F4EC}" srcOrd="1" destOrd="0" presId="urn:microsoft.com/office/officeart/2005/8/layout/orgChart1"/>
    <dgm:cxn modelId="{BD2015DF-960A-4B38-8387-954862455907}" type="presParOf" srcId="{30E31E8E-5294-4E90-915A-CFF1ABD204A1}" destId="{51C4516A-4A76-434C-8728-5B86D1B701EF}" srcOrd="1" destOrd="0" presId="urn:microsoft.com/office/officeart/2005/8/layout/orgChart1"/>
    <dgm:cxn modelId="{A528F43E-08D7-4098-BBEB-EB5A6CFB0156}" type="presParOf" srcId="{51C4516A-4A76-434C-8728-5B86D1B701EF}" destId="{1FED4C23-DC6F-414D-AA09-9B69981F49AF}" srcOrd="0" destOrd="0" presId="urn:microsoft.com/office/officeart/2005/8/layout/orgChart1"/>
    <dgm:cxn modelId="{F38DBC54-5B6D-4DC7-AF51-BB23DC344056}" type="presParOf" srcId="{51C4516A-4A76-434C-8728-5B86D1B701EF}" destId="{294DC275-82C6-4AAA-A227-5EB70CBCAEE9}" srcOrd="1" destOrd="0" presId="urn:microsoft.com/office/officeart/2005/8/layout/orgChart1"/>
    <dgm:cxn modelId="{FAE78D0E-A8F9-4394-8793-6603714036D3}" type="presParOf" srcId="{294DC275-82C6-4AAA-A227-5EB70CBCAEE9}" destId="{8A969E17-5798-4EDB-9128-677C803277CE}" srcOrd="0" destOrd="0" presId="urn:microsoft.com/office/officeart/2005/8/layout/orgChart1"/>
    <dgm:cxn modelId="{F448A614-88C2-44B1-B5A0-EFC54B85562F}" type="presParOf" srcId="{8A969E17-5798-4EDB-9128-677C803277CE}" destId="{2B711518-2C4E-4196-A26D-3375A6C97FA7}" srcOrd="0" destOrd="0" presId="urn:microsoft.com/office/officeart/2005/8/layout/orgChart1"/>
    <dgm:cxn modelId="{42FBEEFA-4DBA-4DE5-BDF1-F80052431579}" type="presParOf" srcId="{8A969E17-5798-4EDB-9128-677C803277CE}" destId="{513BA843-BD0E-4EB2-BF3B-83A94D4D9D7B}" srcOrd="1" destOrd="0" presId="urn:microsoft.com/office/officeart/2005/8/layout/orgChart1"/>
    <dgm:cxn modelId="{85C2D85B-D4E4-4FE2-A6B7-8938949D9B0F}" type="presParOf" srcId="{294DC275-82C6-4AAA-A227-5EB70CBCAEE9}" destId="{41C6C2DA-CC34-4810-8140-A948CE201C24}" srcOrd="1" destOrd="0" presId="urn:microsoft.com/office/officeart/2005/8/layout/orgChart1"/>
    <dgm:cxn modelId="{322EB0AD-96B9-464C-8F04-E1D202472618}" type="presParOf" srcId="{294DC275-82C6-4AAA-A227-5EB70CBCAEE9}" destId="{C27B37D7-6CC1-40F7-B993-B06D5A0AADB3}" srcOrd="2" destOrd="0" presId="urn:microsoft.com/office/officeart/2005/8/layout/orgChart1"/>
    <dgm:cxn modelId="{3D657F4F-74AE-4473-A4F2-7C5FBBC089EC}" type="presParOf" srcId="{51C4516A-4A76-434C-8728-5B86D1B701EF}" destId="{4C315CD9-FA79-4731-97E1-EF0959B7600C}" srcOrd="2" destOrd="0" presId="urn:microsoft.com/office/officeart/2005/8/layout/orgChart1"/>
    <dgm:cxn modelId="{D4B88AD7-BBA7-489A-940C-8C3295C98B18}" type="presParOf" srcId="{51C4516A-4A76-434C-8728-5B86D1B701EF}" destId="{E7D19A29-55A5-4DDB-BA87-5BB323DEE78D}" srcOrd="3" destOrd="0" presId="urn:microsoft.com/office/officeart/2005/8/layout/orgChart1"/>
    <dgm:cxn modelId="{6D593000-178D-4500-A325-90E44D1FA313}" type="presParOf" srcId="{E7D19A29-55A5-4DDB-BA87-5BB323DEE78D}" destId="{984E33E6-766F-4881-B524-8035DF753FF8}" srcOrd="0" destOrd="0" presId="urn:microsoft.com/office/officeart/2005/8/layout/orgChart1"/>
    <dgm:cxn modelId="{5FD96DC0-AEC7-4AB2-BE2C-257354DDB866}" type="presParOf" srcId="{984E33E6-766F-4881-B524-8035DF753FF8}" destId="{84D6C3CF-B78B-4E73-8BA5-3E7559D19992}" srcOrd="0" destOrd="0" presId="urn:microsoft.com/office/officeart/2005/8/layout/orgChart1"/>
    <dgm:cxn modelId="{4DB77604-6C4C-4CA5-9BE2-14B567362B80}" type="presParOf" srcId="{984E33E6-766F-4881-B524-8035DF753FF8}" destId="{AE977E54-ECAD-4D8B-932D-2C92EFE3146D}" srcOrd="1" destOrd="0" presId="urn:microsoft.com/office/officeart/2005/8/layout/orgChart1"/>
    <dgm:cxn modelId="{062DB0E1-3BD8-462B-BC47-260EE7384AF7}" type="presParOf" srcId="{E7D19A29-55A5-4DDB-BA87-5BB323DEE78D}" destId="{6646ED86-485B-43F2-B55B-128322338F6B}" srcOrd="1" destOrd="0" presId="urn:microsoft.com/office/officeart/2005/8/layout/orgChart1"/>
    <dgm:cxn modelId="{2725852D-14DF-44DF-99F8-09D54A69EBE7}" type="presParOf" srcId="{E7D19A29-55A5-4DDB-BA87-5BB323DEE78D}" destId="{236C1AAC-46FB-42E8-8523-E33DC05625B7}" srcOrd="2" destOrd="0" presId="urn:microsoft.com/office/officeart/2005/8/layout/orgChart1"/>
    <dgm:cxn modelId="{D9DD4F08-1A53-4038-8C42-6D9352ED43CF}" type="presParOf" srcId="{30E31E8E-5294-4E90-915A-CFF1ABD204A1}" destId="{9A72CCBB-EAD9-4A66-B09F-F62DD26834F0}" srcOrd="2" destOrd="0" presId="urn:microsoft.com/office/officeart/2005/8/layout/orgChart1"/>
    <dgm:cxn modelId="{5D135822-48C3-4076-B13A-C941681A6EB7}" type="presParOf" srcId="{9A72CCBB-EAD9-4A66-B09F-F62DD26834F0}" destId="{EA956784-4356-4C7F-91AA-FA71FCD2282B}" srcOrd="0" destOrd="0" presId="urn:microsoft.com/office/officeart/2005/8/layout/orgChart1"/>
    <dgm:cxn modelId="{CE0173CB-9ABC-477D-B46B-15E256AF9FAB}" type="presParOf" srcId="{9A72CCBB-EAD9-4A66-B09F-F62DD26834F0}" destId="{A3602CB2-05E6-4F11-B05B-46118A524A62}" srcOrd="1" destOrd="0" presId="urn:microsoft.com/office/officeart/2005/8/layout/orgChart1"/>
    <dgm:cxn modelId="{B972F9A2-0BFD-4D32-ACD3-E3803F8E0B7D}" type="presParOf" srcId="{A3602CB2-05E6-4F11-B05B-46118A524A62}" destId="{E2230E5C-B1B2-404E-A161-B84E994B770F}" srcOrd="0" destOrd="0" presId="urn:microsoft.com/office/officeart/2005/8/layout/orgChart1"/>
    <dgm:cxn modelId="{F24B7EED-AC42-4BBB-8920-1325F40EF6D7}" type="presParOf" srcId="{E2230E5C-B1B2-404E-A161-B84E994B770F}" destId="{01C8496A-052E-43C6-8341-687E18B86CD0}" srcOrd="0" destOrd="0" presId="urn:microsoft.com/office/officeart/2005/8/layout/orgChart1"/>
    <dgm:cxn modelId="{783654FF-8531-4AEA-A8D7-357E58B43EB1}" type="presParOf" srcId="{E2230E5C-B1B2-404E-A161-B84E994B770F}" destId="{6B649E02-FC0D-4745-A61C-54190A80445C}" srcOrd="1" destOrd="0" presId="urn:microsoft.com/office/officeart/2005/8/layout/orgChart1"/>
    <dgm:cxn modelId="{2A3E2130-1A07-4936-B9FF-6F2A30D0F92E}" type="presParOf" srcId="{A3602CB2-05E6-4F11-B05B-46118A524A62}" destId="{E6EB478A-96B2-49AC-BCC2-BB16DF89B47A}" srcOrd="1" destOrd="0" presId="urn:microsoft.com/office/officeart/2005/8/layout/orgChart1"/>
    <dgm:cxn modelId="{600DBC13-D68B-4E68-B3AE-502891CA3B50}" type="presParOf" srcId="{A3602CB2-05E6-4F11-B05B-46118A524A62}" destId="{8A3B5EF0-102C-421B-AF49-DE050CFA2AB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4B96DE1-D90A-4A3C-A87A-F3F07A524EC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B58DD955-05BC-479E-A97A-C9D3093C1BEB}">
      <dgm:prSet phldrT="[Metin]"/>
      <dgm:spPr/>
      <dgm:t>
        <a:bodyPr/>
        <a:lstStyle/>
        <a:p>
          <a:r>
            <a:rPr lang="tr-TR" dirty="0"/>
            <a:t>Yüzeysel</a:t>
          </a:r>
        </a:p>
      </dgm:t>
    </dgm:pt>
    <dgm:pt modelId="{8A85CBC8-0DEE-4D6F-88EB-981BC7515DDC}" type="parTrans" cxnId="{91EDE149-751C-42F7-8DFD-B06E7DAA97A2}">
      <dgm:prSet/>
      <dgm:spPr/>
      <dgm:t>
        <a:bodyPr/>
        <a:lstStyle/>
        <a:p>
          <a:endParaRPr lang="tr-TR"/>
        </a:p>
      </dgm:t>
    </dgm:pt>
    <dgm:pt modelId="{AF12F42D-093E-49F9-B675-64498B055CBF}" type="sibTrans" cxnId="{91EDE149-751C-42F7-8DFD-B06E7DAA97A2}">
      <dgm:prSet/>
      <dgm:spPr/>
      <dgm:t>
        <a:bodyPr/>
        <a:lstStyle/>
        <a:p>
          <a:endParaRPr lang="tr-TR"/>
        </a:p>
      </dgm:t>
    </dgm:pt>
    <dgm:pt modelId="{28CE1B3C-6D4A-4044-B35E-E28A8091340C}">
      <dgm:prSet phldrT="[Metin]"/>
      <dgm:spPr/>
      <dgm:t>
        <a:bodyPr/>
        <a:lstStyle/>
        <a:p>
          <a:r>
            <a:rPr lang="tr-TR" dirty="0"/>
            <a:t>Sürme</a:t>
          </a:r>
        </a:p>
      </dgm:t>
    </dgm:pt>
    <dgm:pt modelId="{EC0D28E7-E837-4383-AAA1-D40A17C24B87}" type="parTrans" cxnId="{94E570C1-AF5D-4468-A108-45AAA39EC921}">
      <dgm:prSet/>
      <dgm:spPr/>
      <dgm:t>
        <a:bodyPr/>
        <a:lstStyle/>
        <a:p>
          <a:endParaRPr lang="tr-TR"/>
        </a:p>
      </dgm:t>
    </dgm:pt>
    <dgm:pt modelId="{92ED161D-C19A-4B02-884F-0AB4A9750844}" type="sibTrans" cxnId="{94E570C1-AF5D-4468-A108-45AAA39EC921}">
      <dgm:prSet/>
      <dgm:spPr/>
      <dgm:t>
        <a:bodyPr/>
        <a:lstStyle/>
        <a:p>
          <a:endParaRPr lang="tr-TR"/>
        </a:p>
      </dgm:t>
    </dgm:pt>
    <dgm:pt modelId="{285C0600-07B2-4B86-9EF8-30164BDA4F53}">
      <dgm:prSet phldrT="[Metin]"/>
      <dgm:spPr/>
      <dgm:t>
        <a:bodyPr/>
        <a:lstStyle/>
        <a:p>
          <a:r>
            <a:rPr lang="tr-TR" dirty="0"/>
            <a:t>Serme</a:t>
          </a:r>
        </a:p>
      </dgm:t>
    </dgm:pt>
    <dgm:pt modelId="{17FE27CB-CE4D-498F-9220-4E7E3CE3B526}" type="parTrans" cxnId="{68374348-FCCD-4D49-8B1B-0F6B9B97B2DF}">
      <dgm:prSet/>
      <dgm:spPr/>
      <dgm:t>
        <a:bodyPr/>
        <a:lstStyle/>
        <a:p>
          <a:endParaRPr lang="tr-TR"/>
        </a:p>
      </dgm:t>
    </dgm:pt>
    <dgm:pt modelId="{4C196F68-5FB7-48F4-9A91-42008F180884}" type="sibTrans" cxnId="{68374348-FCCD-4D49-8B1B-0F6B9B97B2DF}">
      <dgm:prSet/>
      <dgm:spPr/>
      <dgm:t>
        <a:bodyPr/>
        <a:lstStyle/>
        <a:p>
          <a:endParaRPr lang="tr-TR"/>
        </a:p>
      </dgm:t>
    </dgm:pt>
    <dgm:pt modelId="{79F20106-3B73-4FBC-AA63-8D6B449A1D40}" type="pres">
      <dgm:prSet presAssocID="{74B96DE1-D90A-4A3C-A87A-F3F07A524EC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86B2F4B-0C1A-4592-BAAD-5DEF9D362230}" type="pres">
      <dgm:prSet presAssocID="{B58DD955-05BC-479E-A97A-C9D3093C1BEB}" presName="hierRoot1" presStyleCnt="0">
        <dgm:presLayoutVars>
          <dgm:hierBranch val="init"/>
        </dgm:presLayoutVars>
      </dgm:prSet>
      <dgm:spPr/>
    </dgm:pt>
    <dgm:pt modelId="{099BFF47-8E33-452F-B63E-33701CB3BF8E}" type="pres">
      <dgm:prSet presAssocID="{B58DD955-05BC-479E-A97A-C9D3093C1BEB}" presName="rootComposite1" presStyleCnt="0"/>
      <dgm:spPr/>
    </dgm:pt>
    <dgm:pt modelId="{00C65C56-27FF-464D-AC1B-35D4F4CAD58A}" type="pres">
      <dgm:prSet presAssocID="{B58DD955-05BC-479E-A97A-C9D3093C1BEB}" presName="rootText1" presStyleLbl="node0" presStyleIdx="0" presStyleCnt="1" custLinFactNeighborX="-457" custLinFactNeighborY="-3679">
        <dgm:presLayoutVars>
          <dgm:chPref val="3"/>
        </dgm:presLayoutVars>
      </dgm:prSet>
      <dgm:spPr/>
    </dgm:pt>
    <dgm:pt modelId="{DCFE751F-29DB-427F-B3BA-53F63A464E07}" type="pres">
      <dgm:prSet presAssocID="{B58DD955-05BC-479E-A97A-C9D3093C1BEB}" presName="rootConnector1" presStyleLbl="node1" presStyleIdx="0" presStyleCnt="0"/>
      <dgm:spPr/>
    </dgm:pt>
    <dgm:pt modelId="{06708BF6-2E13-4DDF-AF91-D749B3F7A3A9}" type="pres">
      <dgm:prSet presAssocID="{B58DD955-05BC-479E-A97A-C9D3093C1BEB}" presName="hierChild2" presStyleCnt="0"/>
      <dgm:spPr/>
    </dgm:pt>
    <dgm:pt modelId="{1E687708-1940-4F87-863D-9CFD7509A0A4}" type="pres">
      <dgm:prSet presAssocID="{EC0D28E7-E837-4383-AAA1-D40A17C24B87}" presName="Name37" presStyleLbl="parChTrans1D2" presStyleIdx="0" presStyleCnt="2"/>
      <dgm:spPr/>
    </dgm:pt>
    <dgm:pt modelId="{ED01992F-9645-40E5-838B-5E5BD09C96C5}" type="pres">
      <dgm:prSet presAssocID="{28CE1B3C-6D4A-4044-B35E-E28A8091340C}" presName="hierRoot2" presStyleCnt="0">
        <dgm:presLayoutVars>
          <dgm:hierBranch val="init"/>
        </dgm:presLayoutVars>
      </dgm:prSet>
      <dgm:spPr/>
    </dgm:pt>
    <dgm:pt modelId="{086C9154-F0C9-4F14-878C-BBF28E5F66D6}" type="pres">
      <dgm:prSet presAssocID="{28CE1B3C-6D4A-4044-B35E-E28A8091340C}" presName="rootComposite" presStyleCnt="0"/>
      <dgm:spPr/>
    </dgm:pt>
    <dgm:pt modelId="{B83607B9-C243-4946-AF1B-7B8F71CFE483}" type="pres">
      <dgm:prSet presAssocID="{28CE1B3C-6D4A-4044-B35E-E28A8091340C}" presName="rootText" presStyleLbl="node2" presStyleIdx="0" presStyleCnt="2">
        <dgm:presLayoutVars>
          <dgm:chPref val="3"/>
        </dgm:presLayoutVars>
      </dgm:prSet>
      <dgm:spPr/>
    </dgm:pt>
    <dgm:pt modelId="{33EC187F-0C96-4FE5-9DE3-7A1785C72CB4}" type="pres">
      <dgm:prSet presAssocID="{28CE1B3C-6D4A-4044-B35E-E28A8091340C}" presName="rootConnector" presStyleLbl="node2" presStyleIdx="0" presStyleCnt="2"/>
      <dgm:spPr/>
    </dgm:pt>
    <dgm:pt modelId="{81F2E807-B22E-4EF9-A87F-79BAD635CF4E}" type="pres">
      <dgm:prSet presAssocID="{28CE1B3C-6D4A-4044-B35E-E28A8091340C}" presName="hierChild4" presStyleCnt="0"/>
      <dgm:spPr/>
    </dgm:pt>
    <dgm:pt modelId="{8962DA1B-BBDC-4937-B134-EE0EC216CF0E}" type="pres">
      <dgm:prSet presAssocID="{28CE1B3C-6D4A-4044-B35E-E28A8091340C}" presName="hierChild5" presStyleCnt="0"/>
      <dgm:spPr/>
    </dgm:pt>
    <dgm:pt modelId="{AACE32DF-794A-44A9-A636-B2067C134F95}" type="pres">
      <dgm:prSet presAssocID="{17FE27CB-CE4D-498F-9220-4E7E3CE3B526}" presName="Name37" presStyleLbl="parChTrans1D2" presStyleIdx="1" presStyleCnt="2"/>
      <dgm:spPr/>
    </dgm:pt>
    <dgm:pt modelId="{E039E4A3-8945-4C50-8B0E-494E000E71E9}" type="pres">
      <dgm:prSet presAssocID="{285C0600-07B2-4B86-9EF8-30164BDA4F53}" presName="hierRoot2" presStyleCnt="0">
        <dgm:presLayoutVars>
          <dgm:hierBranch val="init"/>
        </dgm:presLayoutVars>
      </dgm:prSet>
      <dgm:spPr/>
    </dgm:pt>
    <dgm:pt modelId="{02338661-6BC7-4F3D-B11F-F29E15F08B99}" type="pres">
      <dgm:prSet presAssocID="{285C0600-07B2-4B86-9EF8-30164BDA4F53}" presName="rootComposite" presStyleCnt="0"/>
      <dgm:spPr/>
    </dgm:pt>
    <dgm:pt modelId="{98EF9417-0C76-4728-8C9A-6B6DFC9EF733}" type="pres">
      <dgm:prSet presAssocID="{285C0600-07B2-4B86-9EF8-30164BDA4F53}" presName="rootText" presStyleLbl="node2" presStyleIdx="1" presStyleCnt="2">
        <dgm:presLayoutVars>
          <dgm:chPref val="3"/>
        </dgm:presLayoutVars>
      </dgm:prSet>
      <dgm:spPr/>
    </dgm:pt>
    <dgm:pt modelId="{66C0EA63-8563-4B57-AC9B-566B86AE320C}" type="pres">
      <dgm:prSet presAssocID="{285C0600-07B2-4B86-9EF8-30164BDA4F53}" presName="rootConnector" presStyleLbl="node2" presStyleIdx="1" presStyleCnt="2"/>
      <dgm:spPr/>
    </dgm:pt>
    <dgm:pt modelId="{D57BFD3C-AA1A-4E6E-80B2-B1BEB28E59C2}" type="pres">
      <dgm:prSet presAssocID="{285C0600-07B2-4B86-9EF8-30164BDA4F53}" presName="hierChild4" presStyleCnt="0"/>
      <dgm:spPr/>
    </dgm:pt>
    <dgm:pt modelId="{6CB4BA17-C047-46B4-98E7-80CC87F6758C}" type="pres">
      <dgm:prSet presAssocID="{285C0600-07B2-4B86-9EF8-30164BDA4F53}" presName="hierChild5" presStyleCnt="0"/>
      <dgm:spPr/>
    </dgm:pt>
    <dgm:pt modelId="{CDF175C0-5DA9-4BAA-86B5-801BD6B4E732}" type="pres">
      <dgm:prSet presAssocID="{B58DD955-05BC-479E-A97A-C9D3093C1BEB}" presName="hierChild3" presStyleCnt="0"/>
      <dgm:spPr/>
    </dgm:pt>
  </dgm:ptLst>
  <dgm:cxnLst>
    <dgm:cxn modelId="{EA735623-DCCA-401B-BE03-2B4F227F853E}" type="presOf" srcId="{EC0D28E7-E837-4383-AAA1-D40A17C24B87}" destId="{1E687708-1940-4F87-863D-9CFD7509A0A4}" srcOrd="0" destOrd="0" presId="urn:microsoft.com/office/officeart/2005/8/layout/orgChart1"/>
    <dgm:cxn modelId="{9FE37B3D-497A-482D-A69C-7CA9F9288526}" type="presOf" srcId="{285C0600-07B2-4B86-9EF8-30164BDA4F53}" destId="{66C0EA63-8563-4B57-AC9B-566B86AE320C}" srcOrd="1" destOrd="0" presId="urn:microsoft.com/office/officeart/2005/8/layout/orgChart1"/>
    <dgm:cxn modelId="{D2D88C41-36E1-4B76-8250-90981046924C}" type="presOf" srcId="{28CE1B3C-6D4A-4044-B35E-E28A8091340C}" destId="{33EC187F-0C96-4FE5-9DE3-7A1785C72CB4}" srcOrd="1" destOrd="0" presId="urn:microsoft.com/office/officeart/2005/8/layout/orgChart1"/>
    <dgm:cxn modelId="{C4BA4E43-AFC7-4672-AFF0-53F0BD82D6E1}" type="presOf" srcId="{B58DD955-05BC-479E-A97A-C9D3093C1BEB}" destId="{DCFE751F-29DB-427F-B3BA-53F63A464E07}" srcOrd="1" destOrd="0" presId="urn:microsoft.com/office/officeart/2005/8/layout/orgChart1"/>
    <dgm:cxn modelId="{68374348-FCCD-4D49-8B1B-0F6B9B97B2DF}" srcId="{B58DD955-05BC-479E-A97A-C9D3093C1BEB}" destId="{285C0600-07B2-4B86-9EF8-30164BDA4F53}" srcOrd="1" destOrd="0" parTransId="{17FE27CB-CE4D-498F-9220-4E7E3CE3B526}" sibTransId="{4C196F68-5FB7-48F4-9A91-42008F180884}"/>
    <dgm:cxn modelId="{91EDE149-751C-42F7-8DFD-B06E7DAA97A2}" srcId="{74B96DE1-D90A-4A3C-A87A-F3F07A524EC0}" destId="{B58DD955-05BC-479E-A97A-C9D3093C1BEB}" srcOrd="0" destOrd="0" parTransId="{8A85CBC8-0DEE-4D6F-88EB-981BC7515DDC}" sibTransId="{AF12F42D-093E-49F9-B675-64498B055CBF}"/>
    <dgm:cxn modelId="{4C51F28C-CCFC-4FCD-853A-0D0233CEF815}" type="presOf" srcId="{285C0600-07B2-4B86-9EF8-30164BDA4F53}" destId="{98EF9417-0C76-4728-8C9A-6B6DFC9EF733}" srcOrd="0" destOrd="0" presId="urn:microsoft.com/office/officeart/2005/8/layout/orgChart1"/>
    <dgm:cxn modelId="{24893D97-BD5F-49C6-AD10-DEB59783F8B8}" type="presOf" srcId="{B58DD955-05BC-479E-A97A-C9D3093C1BEB}" destId="{00C65C56-27FF-464D-AC1B-35D4F4CAD58A}" srcOrd="0" destOrd="0" presId="urn:microsoft.com/office/officeart/2005/8/layout/orgChart1"/>
    <dgm:cxn modelId="{94E570C1-AF5D-4468-A108-45AAA39EC921}" srcId="{B58DD955-05BC-479E-A97A-C9D3093C1BEB}" destId="{28CE1B3C-6D4A-4044-B35E-E28A8091340C}" srcOrd="0" destOrd="0" parTransId="{EC0D28E7-E837-4383-AAA1-D40A17C24B87}" sibTransId="{92ED161D-C19A-4B02-884F-0AB4A9750844}"/>
    <dgm:cxn modelId="{4142DED2-A46D-4313-8029-E55FC7CA5A0B}" type="presOf" srcId="{17FE27CB-CE4D-498F-9220-4E7E3CE3B526}" destId="{AACE32DF-794A-44A9-A636-B2067C134F95}" srcOrd="0" destOrd="0" presId="urn:microsoft.com/office/officeart/2005/8/layout/orgChart1"/>
    <dgm:cxn modelId="{ED0EE7E7-1330-43E2-9292-E291FD50F9E3}" type="presOf" srcId="{74B96DE1-D90A-4A3C-A87A-F3F07A524EC0}" destId="{79F20106-3B73-4FBC-AA63-8D6B449A1D40}" srcOrd="0" destOrd="0" presId="urn:microsoft.com/office/officeart/2005/8/layout/orgChart1"/>
    <dgm:cxn modelId="{282443E8-A12C-430F-AAE0-097068A2A218}" type="presOf" srcId="{28CE1B3C-6D4A-4044-B35E-E28A8091340C}" destId="{B83607B9-C243-4946-AF1B-7B8F71CFE483}" srcOrd="0" destOrd="0" presId="urn:microsoft.com/office/officeart/2005/8/layout/orgChart1"/>
    <dgm:cxn modelId="{D38D2389-78BC-4BDC-BA49-23A1084AA857}" type="presParOf" srcId="{79F20106-3B73-4FBC-AA63-8D6B449A1D40}" destId="{186B2F4B-0C1A-4592-BAAD-5DEF9D362230}" srcOrd="0" destOrd="0" presId="urn:microsoft.com/office/officeart/2005/8/layout/orgChart1"/>
    <dgm:cxn modelId="{5DE0615E-323A-4905-A1F8-D5AB826B2047}" type="presParOf" srcId="{186B2F4B-0C1A-4592-BAAD-5DEF9D362230}" destId="{099BFF47-8E33-452F-B63E-33701CB3BF8E}" srcOrd="0" destOrd="0" presId="urn:microsoft.com/office/officeart/2005/8/layout/orgChart1"/>
    <dgm:cxn modelId="{691005F5-2778-4778-B7FD-EFCDC86FED53}" type="presParOf" srcId="{099BFF47-8E33-452F-B63E-33701CB3BF8E}" destId="{00C65C56-27FF-464D-AC1B-35D4F4CAD58A}" srcOrd="0" destOrd="0" presId="urn:microsoft.com/office/officeart/2005/8/layout/orgChart1"/>
    <dgm:cxn modelId="{F654F176-D47F-41C6-8F7D-39F0C22ABE2E}" type="presParOf" srcId="{099BFF47-8E33-452F-B63E-33701CB3BF8E}" destId="{DCFE751F-29DB-427F-B3BA-53F63A464E07}" srcOrd="1" destOrd="0" presId="urn:microsoft.com/office/officeart/2005/8/layout/orgChart1"/>
    <dgm:cxn modelId="{23E74FC8-40A5-4157-A076-0F7759B3992E}" type="presParOf" srcId="{186B2F4B-0C1A-4592-BAAD-5DEF9D362230}" destId="{06708BF6-2E13-4DDF-AF91-D749B3F7A3A9}" srcOrd="1" destOrd="0" presId="urn:microsoft.com/office/officeart/2005/8/layout/orgChart1"/>
    <dgm:cxn modelId="{CBC3B128-D569-4B09-BF79-652DDF119E51}" type="presParOf" srcId="{06708BF6-2E13-4DDF-AF91-D749B3F7A3A9}" destId="{1E687708-1940-4F87-863D-9CFD7509A0A4}" srcOrd="0" destOrd="0" presId="urn:microsoft.com/office/officeart/2005/8/layout/orgChart1"/>
    <dgm:cxn modelId="{93B02279-9E86-40CE-A0CC-5A4653C670DF}" type="presParOf" srcId="{06708BF6-2E13-4DDF-AF91-D749B3F7A3A9}" destId="{ED01992F-9645-40E5-838B-5E5BD09C96C5}" srcOrd="1" destOrd="0" presId="urn:microsoft.com/office/officeart/2005/8/layout/orgChart1"/>
    <dgm:cxn modelId="{FED18377-23C3-431D-A613-E3B6870BC669}" type="presParOf" srcId="{ED01992F-9645-40E5-838B-5E5BD09C96C5}" destId="{086C9154-F0C9-4F14-878C-BBF28E5F66D6}" srcOrd="0" destOrd="0" presId="urn:microsoft.com/office/officeart/2005/8/layout/orgChart1"/>
    <dgm:cxn modelId="{7D895632-D2D1-489A-B3FB-FFBDA963AE2C}" type="presParOf" srcId="{086C9154-F0C9-4F14-878C-BBF28E5F66D6}" destId="{B83607B9-C243-4946-AF1B-7B8F71CFE483}" srcOrd="0" destOrd="0" presId="urn:microsoft.com/office/officeart/2005/8/layout/orgChart1"/>
    <dgm:cxn modelId="{C72E9B34-AC7F-4A0A-96A7-ECB15FC7F489}" type="presParOf" srcId="{086C9154-F0C9-4F14-878C-BBF28E5F66D6}" destId="{33EC187F-0C96-4FE5-9DE3-7A1785C72CB4}" srcOrd="1" destOrd="0" presId="urn:microsoft.com/office/officeart/2005/8/layout/orgChart1"/>
    <dgm:cxn modelId="{06532EE9-AD51-4C5E-BD8B-A996E183DD4D}" type="presParOf" srcId="{ED01992F-9645-40E5-838B-5E5BD09C96C5}" destId="{81F2E807-B22E-4EF9-A87F-79BAD635CF4E}" srcOrd="1" destOrd="0" presId="urn:microsoft.com/office/officeart/2005/8/layout/orgChart1"/>
    <dgm:cxn modelId="{1D44B2B6-24D8-4BA0-A04E-B848578D8FA7}" type="presParOf" srcId="{ED01992F-9645-40E5-838B-5E5BD09C96C5}" destId="{8962DA1B-BBDC-4937-B134-EE0EC216CF0E}" srcOrd="2" destOrd="0" presId="urn:microsoft.com/office/officeart/2005/8/layout/orgChart1"/>
    <dgm:cxn modelId="{ABDACAAB-88E4-47C1-8AB8-3FD452B4E409}" type="presParOf" srcId="{06708BF6-2E13-4DDF-AF91-D749B3F7A3A9}" destId="{AACE32DF-794A-44A9-A636-B2067C134F95}" srcOrd="2" destOrd="0" presId="urn:microsoft.com/office/officeart/2005/8/layout/orgChart1"/>
    <dgm:cxn modelId="{EE45787B-2DC8-4F06-95B5-BF2A6C6BDD2F}" type="presParOf" srcId="{06708BF6-2E13-4DDF-AF91-D749B3F7A3A9}" destId="{E039E4A3-8945-4C50-8B0E-494E000E71E9}" srcOrd="3" destOrd="0" presId="urn:microsoft.com/office/officeart/2005/8/layout/orgChart1"/>
    <dgm:cxn modelId="{9AF8662F-9CB5-442A-ACBA-D2E8E8154561}" type="presParOf" srcId="{E039E4A3-8945-4C50-8B0E-494E000E71E9}" destId="{02338661-6BC7-4F3D-B11F-F29E15F08B99}" srcOrd="0" destOrd="0" presId="urn:microsoft.com/office/officeart/2005/8/layout/orgChart1"/>
    <dgm:cxn modelId="{4E354070-6809-4F98-A9AE-FB1B709B0D1B}" type="presParOf" srcId="{02338661-6BC7-4F3D-B11F-F29E15F08B99}" destId="{98EF9417-0C76-4728-8C9A-6B6DFC9EF733}" srcOrd="0" destOrd="0" presId="urn:microsoft.com/office/officeart/2005/8/layout/orgChart1"/>
    <dgm:cxn modelId="{EB5A0130-FA37-4BD4-B0F9-83D4F7063A09}" type="presParOf" srcId="{02338661-6BC7-4F3D-B11F-F29E15F08B99}" destId="{66C0EA63-8563-4B57-AC9B-566B86AE320C}" srcOrd="1" destOrd="0" presId="urn:microsoft.com/office/officeart/2005/8/layout/orgChart1"/>
    <dgm:cxn modelId="{01CADA21-058B-4A61-9A2D-490DEC0E5091}" type="presParOf" srcId="{E039E4A3-8945-4C50-8B0E-494E000E71E9}" destId="{D57BFD3C-AA1A-4E6E-80B2-B1BEB28E59C2}" srcOrd="1" destOrd="0" presId="urn:microsoft.com/office/officeart/2005/8/layout/orgChart1"/>
    <dgm:cxn modelId="{5645EF04-F869-4FFE-96CD-DDA5BCBE6ED7}" type="presParOf" srcId="{E039E4A3-8945-4C50-8B0E-494E000E71E9}" destId="{6CB4BA17-C047-46B4-98E7-80CC87F6758C}" srcOrd="2" destOrd="0" presId="urn:microsoft.com/office/officeart/2005/8/layout/orgChart1"/>
    <dgm:cxn modelId="{33BFEC6E-BB9C-4A15-B606-05B666AD6ABC}" type="presParOf" srcId="{186B2F4B-0C1A-4592-BAAD-5DEF9D362230}" destId="{CDF175C0-5DA9-4BAA-86B5-801BD6B4E7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10093F-AC55-4428-B38F-6894CC6B6407}">
      <dsp:nvSpPr>
        <dsp:cNvPr id="0" name=""/>
        <dsp:cNvSpPr/>
      </dsp:nvSpPr>
      <dsp:spPr>
        <a:xfrm rot="5400000">
          <a:off x="-285446" y="290331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Kurallar</a:t>
          </a:r>
        </a:p>
      </dsp:txBody>
      <dsp:txXfrm rot="-5400000">
        <a:off x="0" y="670926"/>
        <a:ext cx="1332082" cy="570892"/>
      </dsp:txXfrm>
    </dsp:sp>
    <dsp:sp modelId="{BC60B8C3-E8FD-47CA-98A0-0AD466087A49}">
      <dsp:nvSpPr>
        <dsp:cNvPr id="0" name=""/>
        <dsp:cNvSpPr/>
      </dsp:nvSpPr>
      <dsp:spPr>
        <a:xfrm rot="5400000">
          <a:off x="3173708" y="-1836740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Tip İmar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Yapı Malzemeleri Yönetmeliği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2800" kern="1200" dirty="0"/>
            <a:t>Su Yalıtımı Yönetmeliği</a:t>
          </a:r>
        </a:p>
      </dsp:txBody>
      <dsp:txXfrm rot="-5400000">
        <a:off x="1332082" y="65268"/>
        <a:ext cx="4859804" cy="1116169"/>
      </dsp:txXfrm>
    </dsp:sp>
    <dsp:sp modelId="{132F2212-E318-4692-B3B0-416758DB8979}">
      <dsp:nvSpPr>
        <dsp:cNvPr id="0" name=""/>
        <dsp:cNvSpPr/>
      </dsp:nvSpPr>
      <dsp:spPr>
        <a:xfrm rot="5400000">
          <a:off x="-261708" y="1796579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Standartlar</a:t>
          </a:r>
        </a:p>
      </dsp:txBody>
      <dsp:txXfrm rot="-5400000">
        <a:off x="23738" y="2177174"/>
        <a:ext cx="1332082" cy="570892"/>
      </dsp:txXfrm>
    </dsp:sp>
    <dsp:sp modelId="{DE3EAECA-935B-403E-AE50-481987AF401A}">
      <dsp:nvSpPr>
        <dsp:cNvPr id="0" name=""/>
        <dsp:cNvSpPr/>
      </dsp:nvSpPr>
      <dsp:spPr>
        <a:xfrm rot="5400000">
          <a:off x="3173708" y="-330496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Ürün Standartları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Uygulama Kural Standartları</a:t>
          </a:r>
        </a:p>
      </dsp:txBody>
      <dsp:txXfrm rot="-5400000">
        <a:off x="1332082" y="1571512"/>
        <a:ext cx="4859804" cy="1116169"/>
      </dsp:txXfrm>
    </dsp:sp>
    <dsp:sp modelId="{BB09D202-B725-43B7-920B-3E41DFEFB992}">
      <dsp:nvSpPr>
        <dsp:cNvPr id="0" name=""/>
        <dsp:cNvSpPr/>
      </dsp:nvSpPr>
      <dsp:spPr>
        <a:xfrm rot="5400000">
          <a:off x="-285446" y="3305148"/>
          <a:ext cx="1902974" cy="1332082"/>
        </a:xfrm>
        <a:prstGeom prst="chevron">
          <a:avLst/>
        </a:prstGeom>
        <a:solidFill>
          <a:schemeClr val="tx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2200" kern="1200" dirty="0"/>
            <a:t>Tarifler</a:t>
          </a:r>
        </a:p>
      </dsp:txBody>
      <dsp:txXfrm rot="-5400000">
        <a:off x="0" y="3685743"/>
        <a:ext cx="1332082" cy="570892"/>
      </dsp:txXfrm>
    </dsp:sp>
    <dsp:sp modelId="{8BD8AE00-5881-4DB4-A985-F8AD02BB5D8C}">
      <dsp:nvSpPr>
        <dsp:cNvPr id="0" name=""/>
        <dsp:cNvSpPr/>
      </dsp:nvSpPr>
      <dsp:spPr>
        <a:xfrm rot="5400000">
          <a:off x="3173708" y="1166495"/>
          <a:ext cx="1236933" cy="492018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3360" tIns="19050" rIns="19050" bIns="19050" numCol="1" spcCol="1270" anchor="ctr" anchorCtr="0">
          <a:noAutofit/>
        </a:bodyPr>
        <a:lstStyle/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Genel Teknik Şartnameler</a:t>
          </a:r>
        </a:p>
        <a:p>
          <a:pPr marL="285750" lvl="1" indent="-285750" algn="l" defTabSz="1333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tr-TR" sz="3000" kern="1200" dirty="0"/>
            <a:t>Birim Fiyat Tarifleri </a:t>
          </a:r>
        </a:p>
      </dsp:txBody>
      <dsp:txXfrm rot="-5400000">
        <a:off x="1332082" y="3068503"/>
        <a:ext cx="4859804" cy="111616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956784-4356-4C7F-91AA-FA71FCD2282B}">
      <dsp:nvSpPr>
        <dsp:cNvPr id="0" name=""/>
        <dsp:cNvSpPr/>
      </dsp:nvSpPr>
      <dsp:spPr>
        <a:xfrm>
          <a:off x="2965474" y="1065305"/>
          <a:ext cx="223149" cy="977605"/>
        </a:xfrm>
        <a:custGeom>
          <a:avLst/>
          <a:gdLst/>
          <a:ahLst/>
          <a:cxnLst/>
          <a:rect l="0" t="0" r="0" b="0"/>
          <a:pathLst>
            <a:path>
              <a:moveTo>
                <a:pt x="223149" y="0"/>
              </a:moveTo>
              <a:lnTo>
                <a:pt x="223149" y="977605"/>
              </a:lnTo>
              <a:lnTo>
                <a:pt x="0" y="97760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15CD9-FA79-4731-97E1-EF0959B7600C}">
      <dsp:nvSpPr>
        <dsp:cNvPr id="0" name=""/>
        <dsp:cNvSpPr/>
      </dsp:nvSpPr>
      <dsp:spPr>
        <a:xfrm>
          <a:off x="3188623" y="1065305"/>
          <a:ext cx="1285764" cy="195521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32062"/>
              </a:lnTo>
              <a:lnTo>
                <a:pt x="1285764" y="1732062"/>
              </a:lnTo>
              <a:lnTo>
                <a:pt x="1285764" y="1955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ED4C23-DC6F-414D-AA09-9B69981F49AF}">
      <dsp:nvSpPr>
        <dsp:cNvPr id="0" name=""/>
        <dsp:cNvSpPr/>
      </dsp:nvSpPr>
      <dsp:spPr>
        <a:xfrm>
          <a:off x="1902859" y="1065305"/>
          <a:ext cx="1285764" cy="1955211"/>
        </a:xfrm>
        <a:custGeom>
          <a:avLst/>
          <a:gdLst/>
          <a:ahLst/>
          <a:cxnLst/>
          <a:rect l="0" t="0" r="0" b="0"/>
          <a:pathLst>
            <a:path>
              <a:moveTo>
                <a:pt x="1285764" y="0"/>
              </a:moveTo>
              <a:lnTo>
                <a:pt x="1285764" y="1732062"/>
              </a:lnTo>
              <a:lnTo>
                <a:pt x="0" y="1732062"/>
              </a:lnTo>
              <a:lnTo>
                <a:pt x="0" y="195521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6C430E-1CEE-445B-AB20-E2F8FB2272FA}">
      <dsp:nvSpPr>
        <dsp:cNvPr id="0" name=""/>
        <dsp:cNvSpPr/>
      </dsp:nvSpPr>
      <dsp:spPr>
        <a:xfrm>
          <a:off x="1930997" y="2690"/>
          <a:ext cx="2515252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Su Yalıtımı</a:t>
          </a:r>
        </a:p>
      </dsp:txBody>
      <dsp:txXfrm>
        <a:off x="1930997" y="2690"/>
        <a:ext cx="2515252" cy="1062615"/>
      </dsp:txXfrm>
    </dsp:sp>
    <dsp:sp modelId="{2B711518-2C4E-4196-A26D-3375A6C97FA7}">
      <dsp:nvSpPr>
        <dsp:cNvPr id="0" name=""/>
        <dsp:cNvSpPr/>
      </dsp:nvSpPr>
      <dsp:spPr>
        <a:xfrm>
          <a:off x="840244" y="3020517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Yapısal</a:t>
          </a:r>
        </a:p>
      </dsp:txBody>
      <dsp:txXfrm>
        <a:off x="840244" y="3020517"/>
        <a:ext cx="2125230" cy="1062615"/>
      </dsp:txXfrm>
    </dsp:sp>
    <dsp:sp modelId="{84D6C3CF-B78B-4E73-8BA5-3E7559D19992}">
      <dsp:nvSpPr>
        <dsp:cNvPr id="0" name=""/>
        <dsp:cNvSpPr/>
      </dsp:nvSpPr>
      <dsp:spPr>
        <a:xfrm>
          <a:off x="3411773" y="3020517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Yüzeysel</a:t>
          </a:r>
        </a:p>
      </dsp:txBody>
      <dsp:txXfrm>
        <a:off x="3411773" y="3020517"/>
        <a:ext cx="2125230" cy="1062615"/>
      </dsp:txXfrm>
    </dsp:sp>
    <dsp:sp modelId="{01C8496A-052E-43C6-8341-687E18B86CD0}">
      <dsp:nvSpPr>
        <dsp:cNvPr id="0" name=""/>
        <dsp:cNvSpPr/>
      </dsp:nvSpPr>
      <dsp:spPr>
        <a:xfrm>
          <a:off x="840244" y="1511603"/>
          <a:ext cx="2125230" cy="106261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4600" kern="1200" dirty="0"/>
            <a:t>Drenaj</a:t>
          </a:r>
        </a:p>
      </dsp:txBody>
      <dsp:txXfrm>
        <a:off x="840244" y="1511603"/>
        <a:ext cx="2125230" cy="106261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CE32DF-794A-44A9-A636-B2067C134F95}">
      <dsp:nvSpPr>
        <dsp:cNvPr id="0" name=""/>
        <dsp:cNvSpPr/>
      </dsp:nvSpPr>
      <dsp:spPr>
        <a:xfrm>
          <a:off x="2322811" y="790711"/>
          <a:ext cx="963987" cy="3329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6874"/>
              </a:lnTo>
              <a:lnTo>
                <a:pt x="963987" y="166874"/>
              </a:lnTo>
              <a:lnTo>
                <a:pt x="963987" y="3329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687708-1940-4F87-863D-9CFD7509A0A4}">
      <dsp:nvSpPr>
        <dsp:cNvPr id="0" name=""/>
        <dsp:cNvSpPr/>
      </dsp:nvSpPr>
      <dsp:spPr>
        <a:xfrm>
          <a:off x="1373277" y="790711"/>
          <a:ext cx="949533" cy="332924"/>
        </a:xfrm>
        <a:custGeom>
          <a:avLst/>
          <a:gdLst/>
          <a:ahLst/>
          <a:cxnLst/>
          <a:rect l="0" t="0" r="0" b="0"/>
          <a:pathLst>
            <a:path>
              <a:moveTo>
                <a:pt x="949533" y="0"/>
              </a:moveTo>
              <a:lnTo>
                <a:pt x="949533" y="166874"/>
              </a:lnTo>
              <a:lnTo>
                <a:pt x="0" y="166874"/>
              </a:lnTo>
              <a:lnTo>
                <a:pt x="0" y="332924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C65C56-27FF-464D-AC1B-35D4F4CAD58A}">
      <dsp:nvSpPr>
        <dsp:cNvPr id="0" name=""/>
        <dsp:cNvSpPr/>
      </dsp:nvSpPr>
      <dsp:spPr>
        <a:xfrm>
          <a:off x="1532100" y="0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Yüzeysel</a:t>
          </a:r>
        </a:p>
      </dsp:txBody>
      <dsp:txXfrm>
        <a:off x="1532100" y="0"/>
        <a:ext cx="1581422" cy="790711"/>
      </dsp:txXfrm>
    </dsp:sp>
    <dsp:sp modelId="{B83607B9-C243-4946-AF1B-7B8F71CFE483}">
      <dsp:nvSpPr>
        <dsp:cNvPr id="0" name=""/>
        <dsp:cNvSpPr/>
      </dsp:nvSpPr>
      <dsp:spPr>
        <a:xfrm>
          <a:off x="582566" y="1123635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Sürme</a:t>
          </a:r>
        </a:p>
      </dsp:txBody>
      <dsp:txXfrm>
        <a:off x="582566" y="1123635"/>
        <a:ext cx="1581422" cy="790711"/>
      </dsp:txXfrm>
    </dsp:sp>
    <dsp:sp modelId="{98EF9417-0C76-4728-8C9A-6B6DFC9EF733}">
      <dsp:nvSpPr>
        <dsp:cNvPr id="0" name=""/>
        <dsp:cNvSpPr/>
      </dsp:nvSpPr>
      <dsp:spPr>
        <a:xfrm>
          <a:off x="2496087" y="1123635"/>
          <a:ext cx="1581422" cy="79071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225" tIns="22225" rIns="22225" bIns="22225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tr-TR" sz="3500" kern="1200" dirty="0"/>
            <a:t>Serme</a:t>
          </a:r>
        </a:p>
      </dsp:txBody>
      <dsp:txXfrm>
        <a:off x="2496087" y="1123635"/>
        <a:ext cx="1581422" cy="790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78DCA-D15A-4057-85E9-998E1D69218A}" type="datetimeFigureOut">
              <a:rPr lang="tr-TR" smtClean="0"/>
              <a:t>24.12.2019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954088" y="685800"/>
            <a:ext cx="4949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EC2CF-F99A-46CA-BC78-B59B0F75FB4A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01703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23228-ADE4-4F58-9206-D6648AA600A1}" type="slidenum">
              <a:rPr lang="tr-TR" smtClean="0"/>
              <a:pPr/>
              <a:t>47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712" y="2130426"/>
            <a:ext cx="8417401" cy="1470025"/>
          </a:xfrm>
        </p:spPr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85424" y="3886200"/>
            <a:ext cx="6931978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220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8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76125" y="274639"/>
            <a:ext cx="2412094" cy="5851525"/>
          </a:xfrm>
        </p:spPr>
        <p:txBody>
          <a:bodyPr vert="eaVert"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6404" y="274639"/>
            <a:ext cx="7074675" cy="5851525"/>
          </a:xfrm>
        </p:spPr>
        <p:txBody>
          <a:bodyPr vert="eaVert"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068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281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255" y="4406901"/>
            <a:ext cx="841740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255" y="2906713"/>
            <a:ext cx="841740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380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6404" y="1600201"/>
            <a:ext cx="474338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44835" y="1600201"/>
            <a:ext cx="474338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11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535113"/>
            <a:ext cx="437546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141" y="2174875"/>
            <a:ext cx="437546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0498" y="1535113"/>
            <a:ext cx="437718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0498" y="2174875"/>
            <a:ext cx="437718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776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688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693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142" y="273050"/>
            <a:ext cx="3257961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1730" y="273051"/>
            <a:ext cx="5535954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142" y="1435101"/>
            <a:ext cx="3257961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2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23" y="4800600"/>
            <a:ext cx="594169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023" y="612775"/>
            <a:ext cx="594169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023" y="5367338"/>
            <a:ext cx="594169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520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5141" y="274638"/>
            <a:ext cx="8912543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141" y="1600201"/>
            <a:ext cx="8912543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Click to edit Master text styles</a:t>
            </a:r>
          </a:p>
          <a:p>
            <a:pPr lvl="1"/>
            <a:r>
              <a:rPr lang="tr-TR"/>
              <a:t>Second level</a:t>
            </a:r>
          </a:p>
          <a:p>
            <a:pPr lvl="2"/>
            <a:r>
              <a:rPr lang="tr-TR"/>
              <a:t>Third level</a:t>
            </a:r>
          </a:p>
          <a:p>
            <a:pPr lvl="3"/>
            <a:r>
              <a:rPr lang="tr-TR"/>
              <a:t>Fourth level</a:t>
            </a:r>
          </a:p>
          <a:p>
            <a:pPr lvl="4"/>
            <a:r>
              <a:rPr lang="tr-TR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5141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28A73E-2174-AA44-AE64-F85365C2ADF9}" type="datetimeFigureOut">
              <a:rPr lang="en-US" smtClean="0"/>
              <a:pPr/>
              <a:t>12/24/2019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83465" y="6356351"/>
            <a:ext cx="31358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97025" y="6356351"/>
            <a:ext cx="23106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8A9FBF-95F4-804E-B7C5-966F186FE1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65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63.jpeg"/><Relationship Id="rId5" Type="http://schemas.openxmlformats.org/officeDocument/2006/relationships/image" Target="../media/image62.png"/><Relationship Id="rId4" Type="http://schemas.openxmlformats.org/officeDocument/2006/relationships/oleObject" Target="../embeddings/oleObject3.bin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B602FE73-B49B-4F56-B6F1-31C6AD38A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83" y="0"/>
            <a:ext cx="96682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2204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FF72BB5-0079-4681-A2A0-663E84A239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495140" y="779043"/>
            <a:ext cx="8912543" cy="52999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800" dirty="0"/>
              <a:t>Mevcut Yönetmelikler  </a:t>
            </a:r>
          </a:p>
          <a:p>
            <a:pPr algn="ctr">
              <a:buNone/>
            </a:pPr>
            <a:r>
              <a:rPr lang="tr-TR" sz="4800" dirty="0"/>
              <a:t>Malzemelerde; </a:t>
            </a:r>
          </a:p>
          <a:p>
            <a:pPr algn="ctr">
              <a:buNone/>
            </a:pPr>
            <a:r>
              <a:rPr lang="tr-TR" sz="6600" dirty="0"/>
              <a:t>                   </a:t>
            </a:r>
          </a:p>
          <a:p>
            <a:pPr algn="ctr">
              <a:buNone/>
            </a:pPr>
            <a:r>
              <a:rPr lang="tr-TR" sz="8000" b="1" dirty="0"/>
              <a:t>  E</a:t>
            </a:r>
            <a:r>
              <a:rPr lang="tr-TR" sz="6000" dirty="0"/>
              <a:t>s</a:t>
            </a:r>
            <a:r>
              <a:rPr lang="tr-TR" sz="6000" baseline="-25000" dirty="0"/>
              <a:t>2</a:t>
            </a:r>
            <a:r>
              <a:rPr lang="tr-TR" sz="6000" dirty="0"/>
              <a:t>d</a:t>
            </a:r>
            <a:r>
              <a:rPr lang="tr-TR" sz="6000" baseline="-25000" dirty="0"/>
              <a:t>2</a:t>
            </a:r>
            <a:r>
              <a:rPr lang="tr-TR" sz="8000" dirty="0"/>
              <a:t>    </a:t>
            </a:r>
            <a:r>
              <a:rPr lang="tr-TR" sz="8000" b="1" dirty="0"/>
              <a:t>B</a:t>
            </a:r>
            <a:r>
              <a:rPr lang="tr-TR" sz="6000" baseline="-25000" dirty="0"/>
              <a:t>ROOF</a:t>
            </a:r>
            <a:endParaRPr lang="tr-TR" sz="6000" dirty="0"/>
          </a:p>
          <a:p>
            <a:pPr algn="ctr">
              <a:buNone/>
            </a:pPr>
            <a:r>
              <a:rPr lang="tr-TR" sz="4800" dirty="0"/>
              <a:t>işaretlerini zorunlu kılıyor.</a:t>
            </a:r>
          </a:p>
        </p:txBody>
      </p:sp>
      <p:pic>
        <p:nvPicPr>
          <p:cNvPr id="52227" name="Picture 3" descr="C:\Users\ÖMER\Desktop\CE_mark_isareti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96371" y="3095897"/>
            <a:ext cx="1361166" cy="972000"/>
          </a:xfrm>
          <a:prstGeom prst="rect">
            <a:avLst/>
          </a:prstGeom>
          <a:noFill/>
        </p:spPr>
      </p:pic>
      <p:pic>
        <p:nvPicPr>
          <p:cNvPr id="52229" name="Picture 5" descr="C:\Users\ÖMER\Desktop\r_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27797" y="3095897"/>
            <a:ext cx="1019580" cy="9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52553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1934421E-A6BD-4508-B97E-07A1348A8E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Metin kutusu 5"/>
          <p:cNvSpPr txBox="1">
            <a:spLocks noGrp="1"/>
          </p:cNvSpPr>
          <p:nvPr>
            <p:ph idx="1"/>
          </p:nvPr>
        </p:nvSpPr>
        <p:spPr>
          <a:xfrm>
            <a:off x="506343" y="1640895"/>
            <a:ext cx="8912543" cy="4376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tr-TR" sz="4800" dirty="0"/>
              <a:t>TİP İmar Yönetmeliği Su Yalıtımının 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Projelendirilmesini,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Denetlenmesini,</a:t>
            </a:r>
          </a:p>
          <a:p>
            <a:pPr algn="ctr">
              <a:buFont typeface="Wingdings" pitchFamily="2" charset="2"/>
              <a:buChar char="§"/>
            </a:pPr>
            <a:r>
              <a:rPr lang="tr-TR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Raporlanmasını</a:t>
            </a:r>
          </a:p>
          <a:p>
            <a:pPr algn="ctr">
              <a:buNone/>
            </a:pPr>
            <a:r>
              <a:rPr lang="tr-TR" sz="4800" dirty="0"/>
              <a:t>zorunlu kılıyor.</a:t>
            </a:r>
          </a:p>
        </p:txBody>
      </p:sp>
    </p:spTree>
    <p:extLst>
      <p:ext uri="{BB962C8B-B14F-4D97-AF65-F5344CB8AC3E}">
        <p14:creationId xmlns:p14="http://schemas.microsoft.com/office/powerpoint/2010/main" val="1727807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69B9B4D7-1384-47EE-BC78-E6F8583A1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1324901"/>
            <a:ext cx="8792051" cy="911410"/>
          </a:xfrm>
        </p:spPr>
        <p:txBody>
          <a:bodyPr/>
          <a:lstStyle/>
          <a:p>
            <a:r>
              <a:rPr lang="tr-TR" dirty="0"/>
              <a:t>Su Yalıtım Yönetmeliği</a:t>
            </a:r>
          </a:p>
        </p:txBody>
      </p:sp>
      <p:pic>
        <p:nvPicPr>
          <p:cNvPr id="3074" name="Picture 2" descr="C:\Users\jozef.bonfil\Desktop\Adsız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82" y="2236311"/>
            <a:ext cx="8671560" cy="325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20346" y="1191309"/>
            <a:ext cx="8618644" cy="4553241"/>
          </a:xfrm>
          <a:prstGeom prst="rect">
            <a:avLst/>
          </a:prstGeom>
          <a:solidFill>
            <a:schemeClr val="bg1">
              <a:alpha val="33000"/>
            </a:schemeClr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 rot="20256684">
            <a:off x="374314" y="2945065"/>
            <a:ext cx="89932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27/10/2017 tarihinde yayınlandı, 01/06/2018 tarihinde zorunlu oldu.</a:t>
            </a:r>
            <a:r>
              <a:rPr lang="tr-TR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713492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1353769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1552195B-A33E-4AE2-A2A3-60265C6F5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8847"/>
            <a:ext cx="9902824" cy="6840305"/>
          </a:xfrm>
          <a:prstGeom prst="rect">
            <a:avLst/>
          </a:prstGeom>
        </p:spPr>
      </p:pic>
      <p:grpSp>
        <p:nvGrpSpPr>
          <p:cNvPr id="20" name="Grup 19"/>
          <p:cNvGrpSpPr/>
          <p:nvPr/>
        </p:nvGrpSpPr>
        <p:grpSpPr>
          <a:xfrm>
            <a:off x="258586" y="1920343"/>
            <a:ext cx="9381507" cy="3381766"/>
            <a:chOff x="258586" y="2259013"/>
            <a:chExt cx="9381507" cy="3381766"/>
          </a:xfrm>
        </p:grpSpPr>
        <p:pic>
          <p:nvPicPr>
            <p:cNvPr id="3074" name="Picture 2" descr="C:\Users\jozef.bonfil\Desktop\Adsız2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586" y="2259013"/>
              <a:ext cx="9381507" cy="33817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" name="Düz Bağlayıcı 4"/>
            <p:cNvCxnSpPr/>
            <p:nvPr/>
          </p:nvCxnSpPr>
          <p:spPr>
            <a:xfrm flipV="1">
              <a:off x="2446317" y="2885702"/>
              <a:ext cx="6961367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354280" y="3239983"/>
              <a:ext cx="7649689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Düz Bağlayıcı 7"/>
            <p:cNvCxnSpPr/>
            <p:nvPr/>
          </p:nvCxnSpPr>
          <p:spPr>
            <a:xfrm>
              <a:off x="934242" y="3546753"/>
              <a:ext cx="847344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 flipV="1">
              <a:off x="354280" y="3878645"/>
              <a:ext cx="4816683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>
              <a:off x="354280" y="5234977"/>
              <a:ext cx="914642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>
              <a:off x="8336478" y="4864877"/>
              <a:ext cx="1174131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Düz Bağlayıcı 17"/>
            <p:cNvCxnSpPr/>
            <p:nvPr/>
          </p:nvCxnSpPr>
          <p:spPr>
            <a:xfrm>
              <a:off x="385955" y="5539777"/>
              <a:ext cx="265412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509096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7878C43-A5A3-482E-9CB4-EE84694EB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353769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16" name="Grup 15"/>
          <p:cNvGrpSpPr/>
          <p:nvPr/>
        </p:nvGrpSpPr>
        <p:grpSpPr>
          <a:xfrm>
            <a:off x="13732" y="1990785"/>
            <a:ext cx="9872438" cy="3768745"/>
            <a:chOff x="13732" y="1990785"/>
            <a:chExt cx="9872438" cy="3768745"/>
          </a:xfrm>
        </p:grpSpPr>
        <p:pic>
          <p:nvPicPr>
            <p:cNvPr id="4098" name="Picture 2" descr="C:\Users\jozef.bonfil\Desktop\Adsız3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732" y="1990785"/>
              <a:ext cx="9872438" cy="3768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6" name="Düz Bağlayıcı 5"/>
            <p:cNvCxnSpPr/>
            <p:nvPr/>
          </p:nvCxnSpPr>
          <p:spPr>
            <a:xfrm flipV="1">
              <a:off x="4821382" y="3253837"/>
              <a:ext cx="4859430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126813" y="3568533"/>
              <a:ext cx="2485758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Düz Bağlayıcı 8"/>
            <p:cNvCxnSpPr/>
            <p:nvPr/>
          </p:nvCxnSpPr>
          <p:spPr>
            <a:xfrm flipV="1">
              <a:off x="1455535" y="4767941"/>
              <a:ext cx="8225277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Düz Bağlayıcı 10"/>
            <p:cNvCxnSpPr/>
            <p:nvPr/>
          </p:nvCxnSpPr>
          <p:spPr>
            <a:xfrm>
              <a:off x="255316" y="5082638"/>
              <a:ext cx="9425496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Düz Bağlayıcı 12"/>
            <p:cNvCxnSpPr/>
            <p:nvPr/>
          </p:nvCxnSpPr>
          <p:spPr>
            <a:xfrm>
              <a:off x="242086" y="5367645"/>
              <a:ext cx="9531003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Düz Bağlayıcı 14"/>
            <p:cNvCxnSpPr/>
            <p:nvPr/>
          </p:nvCxnSpPr>
          <p:spPr>
            <a:xfrm flipV="1">
              <a:off x="218336" y="5676402"/>
              <a:ext cx="3356137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723755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C0C6EF86-9593-430F-996F-162B356606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graphicFrame>
        <p:nvGraphicFramePr>
          <p:cNvPr id="5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798992"/>
              </p:ext>
            </p:extLst>
          </p:nvPr>
        </p:nvGraphicFramePr>
        <p:xfrm>
          <a:off x="126808" y="2289342"/>
          <a:ext cx="9646282" cy="3464861"/>
        </p:xfrm>
        <a:graphic>
          <a:graphicData uri="http://schemas.openxmlformats.org/drawingml/2006/table">
            <a:tbl>
              <a:tblPr/>
              <a:tblGrid>
                <a:gridCol w="17099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9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99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636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591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ve Perdeler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 tipi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Uygulama alanı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Suyun etki tipi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2245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Yer altı su seviyesinin üzerinde bulunan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err="1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Kapilar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Bağlı su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Sızıntı suları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Çok geçirgen zeminler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&gt; 10</a:t>
                      </a:r>
                      <a:r>
                        <a:rPr lang="tr-TR" sz="1800" baseline="300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Zemin nemi ve birikme yapmayan zemin suları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Basınçsız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0981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Az geçirgen zeminler 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Arial TUR"/>
                        </a:rPr>
                        <a:t>≤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10</a:t>
                      </a:r>
                      <a:r>
                        <a:rPr lang="tr-TR" sz="1800" baseline="300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-4</a:t>
                      </a:r>
                      <a:r>
                        <a:rPr lang="tr-TR" sz="1800" dirty="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 m/s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Drenajlı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2245"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Drenajsız 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temel derinliği&lt;3m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Biriken sular (</a:t>
                      </a:r>
                      <a:r>
                        <a:rPr lang="tr-TR" sz="1800" b="1">
                          <a:latin typeface="Cambria"/>
                          <a:ea typeface="Calibri"/>
                          <a:cs typeface="Times New Roman"/>
                        </a:rPr>
                        <a:t>Dıştan etki eden geçici basınçlı su</a:t>
                      </a:r>
                      <a:r>
                        <a:rPr lang="tr-TR" sz="1800">
                          <a:solidFill>
                            <a:srgbClr val="000000"/>
                          </a:solidFill>
                          <a:latin typeface="Cambria"/>
                          <a:ea typeface="Times New Roman"/>
                          <a:cs typeface="Times New Roman"/>
                        </a:rPr>
                        <a:t>)</a:t>
                      </a:r>
                      <a:endParaRPr lang="tr-TR" sz="180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329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Yer altı su seviyesinin altında bulunan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>
                          <a:latin typeface="Cambria"/>
                          <a:ea typeface="Calibri"/>
                          <a:cs typeface="Times New Roman"/>
                        </a:rPr>
                        <a:t>Yer altı suyu  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Tüm zemin ve yapı tipi ve inşa şekilleri için</a:t>
                      </a: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Dıştan basınçlı su </a:t>
                      </a:r>
                      <a:r>
                        <a:rPr lang="tr-TR" sz="1800" b="1" dirty="0">
                          <a:latin typeface="Cambria"/>
                          <a:ea typeface="Calibri"/>
                          <a:cs typeface="Times New Roman"/>
                        </a:rPr>
                        <a:t>(Dıştan etki eden sürekli basınçlı su)</a:t>
                      </a:r>
                      <a:endParaRPr lang="tr-TR" sz="1800" dirty="0"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8139" marR="481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</p:spTree>
    <p:extLst>
      <p:ext uri="{BB962C8B-B14F-4D97-AF65-F5344CB8AC3E}">
        <p14:creationId xmlns:p14="http://schemas.microsoft.com/office/powerpoint/2010/main" val="33094445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1EB5CDC1-DADA-46E1-9DFD-DDE8FB7ACF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5141" y="1940606"/>
            <a:ext cx="8912543" cy="4525963"/>
          </a:xfrm>
        </p:spPr>
        <p:txBody>
          <a:bodyPr>
            <a:normAutofit/>
          </a:bodyPr>
          <a:lstStyle/>
          <a:p>
            <a:r>
              <a:rPr lang="tr-TR" dirty="0"/>
              <a:t>(3) Temel ve/veya perdeleri yeraltı su seviyesinin altında bulunan binalarda, zeminin geçirgenliğine bakılmaksızın dıştan etki eden basınçlı su etkisine karşı yalıtım önlemleri alınır.</a:t>
            </a:r>
          </a:p>
          <a:p>
            <a:r>
              <a:rPr lang="tr-TR" dirty="0"/>
              <a:t>(4) Yapı yüksekliği 51,50 metreyi aşan veya kapalı kullanma alanı 10.000 m2’den fazla olan bodrumlu binalarda, her koşulda basınçlı su etkisine karşı su yalıtımı yapılır.</a:t>
            </a:r>
          </a:p>
        </p:txBody>
      </p:sp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pSp>
        <p:nvGrpSpPr>
          <p:cNvPr id="10" name="Grup 9"/>
          <p:cNvGrpSpPr/>
          <p:nvPr/>
        </p:nvGrpSpPr>
        <p:grpSpPr>
          <a:xfrm>
            <a:off x="902525" y="4566060"/>
            <a:ext cx="8336478" cy="587829"/>
            <a:chOff x="902525" y="4566060"/>
            <a:chExt cx="8336478" cy="587829"/>
          </a:xfrm>
        </p:grpSpPr>
        <p:cxnSp>
          <p:nvCxnSpPr>
            <p:cNvPr id="6" name="Düz Bağlayıcı 5"/>
            <p:cNvCxnSpPr/>
            <p:nvPr/>
          </p:nvCxnSpPr>
          <p:spPr>
            <a:xfrm flipV="1">
              <a:off x="902525" y="4566060"/>
              <a:ext cx="8134597" cy="1781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Düz Bağlayıcı 6"/>
            <p:cNvCxnSpPr/>
            <p:nvPr/>
          </p:nvCxnSpPr>
          <p:spPr>
            <a:xfrm flipV="1">
              <a:off x="902525" y="5118263"/>
              <a:ext cx="8336478" cy="35626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89616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BD757924-B807-4948-BBFE-B95F2164D8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3074" name="Picture 2" descr="C:\Users\jozef.bonfil\Desktop\Adsız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12" y="2270125"/>
            <a:ext cx="9072748" cy="3441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cxnSp>
        <p:nvCxnSpPr>
          <p:cNvPr id="7" name="Düz Bağlayıcı 6"/>
          <p:cNvCxnSpPr/>
          <p:nvPr/>
        </p:nvCxnSpPr>
        <p:spPr>
          <a:xfrm flipV="1">
            <a:off x="1151907" y="4631377"/>
            <a:ext cx="8255777" cy="356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30305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CD611A72-F468-4757-9B4E-894D6CC1C2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0" y="1086505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1432520239"/>
              </p:ext>
            </p:extLst>
          </p:nvPr>
        </p:nvGraphicFramePr>
        <p:xfrm>
          <a:off x="1650472" y="1815374"/>
          <a:ext cx="6377248" cy="4085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830048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EBD17365-85C9-4E84-BA05-1E2860094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5" name="Diyagram 4"/>
          <p:cNvGraphicFramePr/>
          <p:nvPr>
            <p:extLst>
              <p:ext uri="{D42A27DB-BD31-4B8C-83A1-F6EECF244321}">
                <p14:modId xmlns:p14="http://schemas.microsoft.com/office/powerpoint/2010/main" val="3002958700"/>
              </p:ext>
            </p:extLst>
          </p:nvPr>
        </p:nvGraphicFramePr>
        <p:xfrm>
          <a:off x="2346365" y="1971340"/>
          <a:ext cx="4660077" cy="1915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Dikdörtgen 8"/>
          <p:cNvSpPr/>
          <p:nvPr/>
        </p:nvSpPr>
        <p:spPr>
          <a:xfrm>
            <a:off x="3986355" y="2946471"/>
            <a:ext cx="1930115" cy="96505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7305" tIns="27305" rIns="27305" bIns="27305" numCol="1" spcCol="1270" anchor="ctr" anchorCtr="0">
            <a:noAutofit/>
          </a:bodyPr>
          <a:lstStyle/>
          <a:p>
            <a:pPr lvl="0" algn="ctr" defTabSz="19113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tr-TR" sz="4300" kern="1200"/>
          </a:p>
        </p:txBody>
      </p:sp>
      <p:sp>
        <p:nvSpPr>
          <p:cNvPr id="12" name="Metin kutusu 11"/>
          <p:cNvSpPr txBox="1"/>
          <p:nvPr/>
        </p:nvSpPr>
        <p:spPr>
          <a:xfrm>
            <a:off x="2980706" y="4081981"/>
            <a:ext cx="1508167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Çimento</a:t>
            </a:r>
          </a:p>
        </p:txBody>
      </p:sp>
      <p:sp>
        <p:nvSpPr>
          <p:cNvPr id="13" name="Metin kutusu 12"/>
          <p:cNvSpPr txBox="1"/>
          <p:nvPr/>
        </p:nvSpPr>
        <p:spPr>
          <a:xfrm>
            <a:off x="2980704" y="4743455"/>
            <a:ext cx="1508167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Bitüm</a:t>
            </a:r>
          </a:p>
        </p:txBody>
      </p:sp>
      <p:sp>
        <p:nvSpPr>
          <p:cNvPr id="14" name="Metin kutusu 13"/>
          <p:cNvSpPr txBox="1"/>
          <p:nvPr/>
        </p:nvSpPr>
        <p:spPr>
          <a:xfrm>
            <a:off x="2980705" y="5426637"/>
            <a:ext cx="1710048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Reaksiyon</a:t>
            </a:r>
          </a:p>
        </p:txBody>
      </p:sp>
      <p:sp>
        <p:nvSpPr>
          <p:cNvPr id="15" name="Metin kutusu 14"/>
          <p:cNvSpPr txBox="1"/>
          <p:nvPr/>
        </p:nvSpPr>
        <p:spPr>
          <a:xfrm>
            <a:off x="4896607" y="4743455"/>
            <a:ext cx="2311715" cy="954107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Plastik/Kauçuk Örtü</a:t>
            </a:r>
          </a:p>
        </p:txBody>
      </p:sp>
      <p:sp>
        <p:nvSpPr>
          <p:cNvPr id="16" name="Metin kutusu 15"/>
          <p:cNvSpPr txBox="1"/>
          <p:nvPr/>
        </p:nvSpPr>
        <p:spPr>
          <a:xfrm>
            <a:off x="4896607" y="4061967"/>
            <a:ext cx="2109835" cy="523220"/>
          </a:xfrm>
          <a:prstGeom prst="rect">
            <a:avLst/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/>
              <a:t>Bitümlü Örtü</a:t>
            </a:r>
          </a:p>
        </p:txBody>
      </p:sp>
    </p:spTree>
    <p:extLst>
      <p:ext uri="{BB962C8B-B14F-4D97-AF65-F5344CB8AC3E}">
        <p14:creationId xmlns:p14="http://schemas.microsoft.com/office/powerpoint/2010/main" val="2233627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54A40FD-ABDE-429B-B100-23C36703D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697256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5" name="2 Alt Başlık"/>
          <p:cNvSpPr>
            <a:spLocks noGrp="1"/>
          </p:cNvSpPr>
          <p:nvPr>
            <p:ph type="subTitle" idx="1"/>
          </p:nvPr>
        </p:nvSpPr>
        <p:spPr>
          <a:xfrm>
            <a:off x="0" y="1901403"/>
            <a:ext cx="9902825" cy="3384376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Yapının;</a:t>
            </a:r>
          </a:p>
          <a:p>
            <a:r>
              <a:rPr lang="tr-TR" sz="4800" dirty="0">
                <a:solidFill>
                  <a:schemeClr val="tx1"/>
                </a:solidFill>
              </a:rPr>
              <a:t>ekonomik ömrü boyunca,</a:t>
            </a:r>
          </a:p>
          <a:p>
            <a:r>
              <a:rPr lang="tr-TR" sz="4800" dirty="0">
                <a:solidFill>
                  <a:schemeClr val="tx1"/>
                </a:solidFill>
              </a:rPr>
              <a:t> statik proje hesap değerlerini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koruyabilmesidir</a:t>
            </a:r>
            <a:r>
              <a:rPr lang="tr-TR" sz="4800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200121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E1BDCFCA-E4BC-403D-8DB7-870D65EBC3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1199394"/>
            <a:ext cx="8912543" cy="728869"/>
          </a:xfrm>
        </p:spPr>
        <p:txBody>
          <a:bodyPr>
            <a:noAutofit/>
          </a:bodyPr>
          <a:lstStyle/>
          <a:p>
            <a:r>
              <a:rPr lang="tr-TR" dirty="0"/>
              <a:t>Su Yalıtım Yönetmeliği</a:t>
            </a:r>
          </a:p>
        </p:txBody>
      </p:sp>
      <p:graphicFrame>
        <p:nvGraphicFramePr>
          <p:cNvPr id="7" name="Tablo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255620"/>
              </p:ext>
            </p:extLst>
          </p:nvPr>
        </p:nvGraphicFramePr>
        <p:xfrm>
          <a:off x="711322" y="2166523"/>
          <a:ext cx="8696362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3481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481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Polimer Bitümlü Örtüler Uygulama Kural Standardı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11758-2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Polimer Modifiye  Bitümlü  Kalın</a:t>
                      </a:r>
                      <a:r>
                        <a:rPr lang="tr-TR" sz="2400" baseline="0" dirty="0"/>
                        <a:t> Kaplamalar İle Temel  Perde Yalıtımı Yapılması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13671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Plastik</a:t>
                      </a:r>
                      <a:r>
                        <a:rPr lang="tr-TR" sz="2400" baseline="0" dirty="0"/>
                        <a:t> veya Kauçuk</a:t>
                      </a:r>
                      <a:r>
                        <a:rPr lang="tr-TR" sz="2400" dirty="0"/>
                        <a:t> Örtüler Uygulama Kural Standardı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</a:t>
                      </a:r>
                      <a:r>
                        <a:rPr lang="tr-TR" sz="2800" baseline="0" dirty="0"/>
                        <a:t> 13658</a:t>
                      </a:r>
                      <a:endParaRPr lang="tr-TR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tr-TR" sz="2400" dirty="0"/>
                        <a:t>Sürme Su Yalıtım Malzemeleri İle</a:t>
                      </a:r>
                      <a:r>
                        <a:rPr lang="tr-TR" sz="2400" baseline="0" dirty="0"/>
                        <a:t> </a:t>
                      </a:r>
                      <a:r>
                        <a:rPr lang="tr-TR" sz="2400" baseline="0" dirty="0" err="1"/>
                        <a:t>Tewmel</a:t>
                      </a:r>
                      <a:r>
                        <a:rPr lang="tr-TR" sz="2400" baseline="0" dirty="0"/>
                        <a:t> Yalıtımı Yapılması</a:t>
                      </a:r>
                      <a:endParaRPr lang="tr-TR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800" dirty="0"/>
                        <a:t>TS 13766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46836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5A66486-9465-4539-8892-FD852B410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280489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7" name="66 Grup"/>
          <p:cNvGrpSpPr/>
          <p:nvPr/>
        </p:nvGrpSpPr>
        <p:grpSpPr>
          <a:xfrm>
            <a:off x="194275" y="2458637"/>
            <a:ext cx="9553819" cy="3319463"/>
            <a:chOff x="179388" y="1844675"/>
            <a:chExt cx="8821737" cy="3319463"/>
          </a:xfrm>
        </p:grpSpPr>
        <p:grpSp>
          <p:nvGrpSpPr>
            <p:cNvPr id="4" name="3 Grup"/>
            <p:cNvGrpSpPr/>
            <p:nvPr/>
          </p:nvGrpSpPr>
          <p:grpSpPr>
            <a:xfrm>
              <a:off x="323850" y="2600325"/>
              <a:ext cx="3827463" cy="2563813"/>
              <a:chOff x="323850" y="2600325"/>
              <a:chExt cx="3827463" cy="2563813"/>
            </a:xfrm>
          </p:grpSpPr>
          <p:sp>
            <p:nvSpPr>
              <p:cNvPr id="6" name="Rectangle 5"/>
              <p:cNvSpPr>
                <a:spLocks noChangeArrowheads="1"/>
              </p:cNvSpPr>
              <p:nvPr/>
            </p:nvSpPr>
            <p:spPr bwMode="auto">
              <a:xfrm>
                <a:off x="323850" y="2600325"/>
                <a:ext cx="3827463" cy="2563813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323850" y="3377238"/>
                <a:ext cx="3827463" cy="1786900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8" name="Rectangle 7"/>
              <p:cNvSpPr>
                <a:spLocks noChangeArrowheads="1"/>
              </p:cNvSpPr>
              <p:nvPr/>
            </p:nvSpPr>
            <p:spPr bwMode="auto">
              <a:xfrm>
                <a:off x="879449" y="2833399"/>
                <a:ext cx="2901464" cy="1782044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Rectangle 8"/>
              <p:cNvSpPr>
                <a:spLocks noChangeArrowheads="1"/>
              </p:cNvSpPr>
              <p:nvPr/>
            </p:nvSpPr>
            <p:spPr bwMode="auto">
              <a:xfrm>
                <a:off x="1127669" y="3066473"/>
                <a:ext cx="2406312" cy="1327226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 rot="16200000" flipH="1">
                <a:off x="114024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 flipH="1">
                <a:off x="509050" y="361031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 flipH="1">
                <a:off x="509050" y="376569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Line 12"/>
              <p:cNvSpPr>
                <a:spLocks noChangeShapeType="1"/>
              </p:cNvSpPr>
              <p:nvPr/>
            </p:nvSpPr>
            <p:spPr bwMode="auto">
              <a:xfrm flipH="1">
                <a:off x="509050" y="3921077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4" name="Line 13"/>
              <p:cNvSpPr>
                <a:spLocks noChangeShapeType="1"/>
              </p:cNvSpPr>
              <p:nvPr/>
            </p:nvSpPr>
            <p:spPr bwMode="auto">
              <a:xfrm flipH="1">
                <a:off x="509050" y="4076460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5" name="Line 14"/>
              <p:cNvSpPr>
                <a:spLocks noChangeShapeType="1"/>
              </p:cNvSpPr>
              <p:nvPr/>
            </p:nvSpPr>
            <p:spPr bwMode="auto">
              <a:xfrm flipH="1">
                <a:off x="509050" y="4231842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6" name="Line 15"/>
              <p:cNvSpPr>
                <a:spLocks noChangeShapeType="1"/>
              </p:cNvSpPr>
              <p:nvPr/>
            </p:nvSpPr>
            <p:spPr bwMode="auto">
              <a:xfrm flipH="1">
                <a:off x="509050" y="4387225"/>
                <a:ext cx="36654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7" name="Line 16"/>
              <p:cNvSpPr>
                <a:spLocks noChangeShapeType="1"/>
              </p:cNvSpPr>
              <p:nvPr/>
            </p:nvSpPr>
            <p:spPr bwMode="auto">
              <a:xfrm flipH="1">
                <a:off x="3779627" y="361031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8" name="Line 17"/>
              <p:cNvSpPr>
                <a:spLocks noChangeShapeType="1"/>
              </p:cNvSpPr>
              <p:nvPr/>
            </p:nvSpPr>
            <p:spPr bwMode="auto">
              <a:xfrm flipH="1">
                <a:off x="3779627" y="376569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9" name="Line 18"/>
              <p:cNvSpPr>
                <a:spLocks noChangeShapeType="1"/>
              </p:cNvSpPr>
              <p:nvPr/>
            </p:nvSpPr>
            <p:spPr bwMode="auto">
              <a:xfrm flipH="1">
                <a:off x="3779627" y="392107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 flipH="1">
                <a:off x="3779627" y="407646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 flipH="1">
                <a:off x="3779627" y="4231842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 flipH="1">
                <a:off x="3779627" y="4387225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3" name="Line 22"/>
              <p:cNvSpPr>
                <a:spLocks noChangeShapeType="1"/>
              </p:cNvSpPr>
              <p:nvPr/>
            </p:nvSpPr>
            <p:spPr bwMode="auto">
              <a:xfrm rot="16200000" flipH="1">
                <a:off x="1881041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 rot="16200000" flipH="1">
                <a:off x="2125402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 rot="16200000" flipH="1">
                <a:off x="237490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6" name="Line 25"/>
              <p:cNvSpPr>
                <a:spLocks noChangeShapeType="1"/>
              </p:cNvSpPr>
              <p:nvPr/>
            </p:nvSpPr>
            <p:spPr bwMode="auto">
              <a:xfrm rot="16200000" flipH="1">
                <a:off x="2620554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26"/>
              <p:cNvSpPr>
                <a:spLocks noChangeShapeType="1"/>
              </p:cNvSpPr>
              <p:nvPr/>
            </p:nvSpPr>
            <p:spPr bwMode="auto">
              <a:xfrm rot="16200000" flipH="1">
                <a:off x="2867487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27"/>
              <p:cNvSpPr>
                <a:spLocks noChangeShapeType="1"/>
              </p:cNvSpPr>
              <p:nvPr/>
            </p:nvSpPr>
            <p:spPr bwMode="auto">
              <a:xfrm rot="16200000" flipH="1">
                <a:off x="3114420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 rot="16200000" flipH="1">
                <a:off x="1387175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 rot="16200000" flipH="1">
                <a:off x="1634108" y="4853373"/>
                <a:ext cx="46614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graphicFrame>
            <p:nvGraphicFramePr>
              <p:cNvPr id="31" name="Object 30"/>
              <p:cNvGraphicFramePr>
                <a:graphicFrameLocks noChangeAspect="1"/>
              </p:cNvGraphicFramePr>
              <p:nvPr/>
            </p:nvGraphicFramePr>
            <p:xfrm>
              <a:off x="1743715" y="3199195"/>
              <a:ext cx="1234665" cy="111033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2" name="Clip" r:id="rId4" imgW="4006850" imgH="2857500" progId="">
                      <p:embed/>
                    </p:oleObj>
                  </mc:Choice>
                  <mc:Fallback>
                    <p:oleObj name="Clip" r:id="rId4" imgW="4006850" imgH="28575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743715" y="3199195"/>
                            <a:ext cx="1234665" cy="1110338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32" name="Line 31"/>
              <p:cNvSpPr>
                <a:spLocks noChangeShapeType="1"/>
              </p:cNvSpPr>
              <p:nvPr/>
            </p:nvSpPr>
            <p:spPr bwMode="auto">
              <a:xfrm>
                <a:off x="3779627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3" name="Line 32"/>
              <p:cNvSpPr>
                <a:spLocks noChangeShapeType="1"/>
              </p:cNvSpPr>
              <p:nvPr/>
            </p:nvSpPr>
            <p:spPr bwMode="auto">
              <a:xfrm>
                <a:off x="879449" y="3377238"/>
                <a:ext cx="0" cy="1243061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Line 33"/>
              <p:cNvSpPr>
                <a:spLocks noChangeShapeType="1"/>
              </p:cNvSpPr>
              <p:nvPr/>
            </p:nvSpPr>
            <p:spPr bwMode="auto">
              <a:xfrm>
                <a:off x="879449" y="4620299"/>
                <a:ext cx="2901464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grpSp>
          <p:nvGrpSpPr>
            <p:cNvPr id="35" name="34 Grup"/>
            <p:cNvGrpSpPr/>
            <p:nvPr/>
          </p:nvGrpSpPr>
          <p:grpSpPr>
            <a:xfrm>
              <a:off x="4859338" y="2595563"/>
              <a:ext cx="3827462" cy="2562225"/>
              <a:chOff x="4859338" y="2595563"/>
              <a:chExt cx="3827462" cy="2562225"/>
            </a:xfrm>
          </p:grpSpPr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4859338" y="2595563"/>
                <a:ext cx="3827462" cy="2562225"/>
              </a:xfrm>
              <a:prstGeom prst="rect">
                <a:avLst/>
              </a:prstGeom>
              <a:solidFill>
                <a:srgbClr val="B59B93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7" name="Rectangle 36"/>
              <p:cNvSpPr>
                <a:spLocks noChangeArrowheads="1"/>
              </p:cNvSpPr>
              <p:nvPr/>
            </p:nvSpPr>
            <p:spPr bwMode="auto">
              <a:xfrm>
                <a:off x="4859338" y="3371995"/>
                <a:ext cx="3827462" cy="1785793"/>
              </a:xfrm>
              <a:prstGeom prst="rect">
                <a:avLst/>
              </a:prstGeom>
              <a:solidFill>
                <a:srgbClr val="B2C3CE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8" name="Rectangle 37"/>
              <p:cNvSpPr>
                <a:spLocks noChangeArrowheads="1"/>
              </p:cNvSpPr>
              <p:nvPr/>
            </p:nvSpPr>
            <p:spPr bwMode="auto">
              <a:xfrm>
                <a:off x="5414937" y="2828493"/>
                <a:ext cx="2901463" cy="1785793"/>
              </a:xfrm>
              <a:prstGeom prst="rect">
                <a:avLst/>
              </a:prstGeom>
              <a:solidFill>
                <a:srgbClr val="91919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9" name="Rectangle 38"/>
              <p:cNvSpPr>
                <a:spLocks noChangeArrowheads="1"/>
              </p:cNvSpPr>
              <p:nvPr/>
            </p:nvSpPr>
            <p:spPr bwMode="auto">
              <a:xfrm>
                <a:off x="5663156" y="3061422"/>
                <a:ext cx="2406311" cy="1326404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0" name="Line 39"/>
              <p:cNvSpPr>
                <a:spLocks noChangeShapeType="1"/>
              </p:cNvSpPr>
              <p:nvPr/>
            </p:nvSpPr>
            <p:spPr bwMode="auto">
              <a:xfrm rot="16200000" flipH="1">
                <a:off x="5675874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1" name="Line 40"/>
              <p:cNvSpPr>
                <a:spLocks noChangeShapeType="1"/>
              </p:cNvSpPr>
              <p:nvPr/>
            </p:nvSpPr>
            <p:spPr bwMode="auto">
              <a:xfrm flipH="1">
                <a:off x="5291471" y="3604924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2" name="Line 41"/>
              <p:cNvSpPr>
                <a:spLocks noChangeShapeType="1"/>
              </p:cNvSpPr>
              <p:nvPr/>
            </p:nvSpPr>
            <p:spPr bwMode="auto">
              <a:xfrm flipH="1">
                <a:off x="5291471" y="3760211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3" name="Line 42"/>
              <p:cNvSpPr>
                <a:spLocks noChangeShapeType="1"/>
              </p:cNvSpPr>
              <p:nvPr/>
            </p:nvSpPr>
            <p:spPr bwMode="auto">
              <a:xfrm flipH="1">
                <a:off x="5291471" y="3915497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4" name="Line 43"/>
              <p:cNvSpPr>
                <a:spLocks noChangeShapeType="1"/>
              </p:cNvSpPr>
              <p:nvPr/>
            </p:nvSpPr>
            <p:spPr bwMode="auto">
              <a:xfrm flipH="1">
                <a:off x="5291471" y="4070783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5" name="Line 44"/>
              <p:cNvSpPr>
                <a:spLocks noChangeShapeType="1"/>
              </p:cNvSpPr>
              <p:nvPr/>
            </p:nvSpPr>
            <p:spPr bwMode="auto">
              <a:xfrm flipH="1">
                <a:off x="5291471" y="4226070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6" name="Line 45"/>
              <p:cNvSpPr>
                <a:spLocks noChangeShapeType="1"/>
              </p:cNvSpPr>
              <p:nvPr/>
            </p:nvSpPr>
            <p:spPr bwMode="auto">
              <a:xfrm flipH="1">
                <a:off x="5291471" y="4381356"/>
                <a:ext cx="37168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7" name="Line 46"/>
              <p:cNvSpPr>
                <a:spLocks noChangeShapeType="1"/>
              </p:cNvSpPr>
              <p:nvPr/>
            </p:nvSpPr>
            <p:spPr bwMode="auto">
              <a:xfrm flipH="1">
                <a:off x="8131201" y="3527281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8" name="Line 47"/>
              <p:cNvSpPr>
                <a:spLocks noChangeShapeType="1"/>
              </p:cNvSpPr>
              <p:nvPr/>
            </p:nvSpPr>
            <p:spPr bwMode="auto">
              <a:xfrm flipH="1">
                <a:off x="8131201" y="3682568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49" name="Line 48"/>
              <p:cNvSpPr>
                <a:spLocks noChangeShapeType="1"/>
              </p:cNvSpPr>
              <p:nvPr/>
            </p:nvSpPr>
            <p:spPr bwMode="auto">
              <a:xfrm flipH="1">
                <a:off x="8131201" y="3837854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0" name="Line 49"/>
              <p:cNvSpPr>
                <a:spLocks noChangeShapeType="1"/>
              </p:cNvSpPr>
              <p:nvPr/>
            </p:nvSpPr>
            <p:spPr bwMode="auto">
              <a:xfrm flipH="1">
                <a:off x="8131201" y="3993140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1" name="Line 50"/>
              <p:cNvSpPr>
                <a:spLocks noChangeShapeType="1"/>
              </p:cNvSpPr>
              <p:nvPr/>
            </p:nvSpPr>
            <p:spPr bwMode="auto">
              <a:xfrm flipH="1">
                <a:off x="8131201" y="4148427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2" name="Line 51"/>
              <p:cNvSpPr>
                <a:spLocks noChangeShapeType="1"/>
              </p:cNvSpPr>
              <p:nvPr/>
            </p:nvSpPr>
            <p:spPr bwMode="auto">
              <a:xfrm flipH="1">
                <a:off x="8131201" y="4303713"/>
                <a:ext cx="3704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3" name="Line 52"/>
              <p:cNvSpPr>
                <a:spLocks noChangeShapeType="1"/>
              </p:cNvSpPr>
              <p:nvPr/>
            </p:nvSpPr>
            <p:spPr bwMode="auto">
              <a:xfrm rot="16200000" flipH="1">
                <a:off x="641924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4" name="Line 53"/>
              <p:cNvSpPr>
                <a:spLocks noChangeShapeType="1"/>
              </p:cNvSpPr>
              <p:nvPr/>
            </p:nvSpPr>
            <p:spPr bwMode="auto">
              <a:xfrm rot="16200000" flipH="1">
                <a:off x="6663606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 rot="16200000" flipH="1">
                <a:off x="6910539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6" name="Line 55"/>
              <p:cNvSpPr>
                <a:spLocks noChangeShapeType="1"/>
              </p:cNvSpPr>
              <p:nvPr/>
            </p:nvSpPr>
            <p:spPr bwMode="auto">
              <a:xfrm rot="16200000" flipH="1">
                <a:off x="7157472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7" name="Line 56"/>
              <p:cNvSpPr>
                <a:spLocks noChangeShapeType="1"/>
              </p:cNvSpPr>
              <p:nvPr/>
            </p:nvSpPr>
            <p:spPr bwMode="auto">
              <a:xfrm rot="16200000" flipH="1">
                <a:off x="7404405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8" name="Line 57"/>
              <p:cNvSpPr>
                <a:spLocks noChangeShapeType="1"/>
              </p:cNvSpPr>
              <p:nvPr/>
            </p:nvSpPr>
            <p:spPr bwMode="auto">
              <a:xfrm rot="16200000" flipH="1">
                <a:off x="7651338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 rot="16200000" flipH="1">
                <a:off x="5924093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0" name="Line 59"/>
              <p:cNvSpPr>
                <a:spLocks noChangeShapeType="1"/>
              </p:cNvSpPr>
              <p:nvPr/>
            </p:nvSpPr>
            <p:spPr bwMode="auto">
              <a:xfrm rot="16200000" flipH="1">
                <a:off x="6169740" y="4614286"/>
                <a:ext cx="46585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graphicFrame>
            <p:nvGraphicFramePr>
              <p:cNvPr id="61" name="Object 60"/>
              <p:cNvGraphicFramePr>
                <a:graphicFrameLocks noChangeAspect="1"/>
              </p:cNvGraphicFramePr>
              <p:nvPr/>
            </p:nvGraphicFramePr>
            <p:xfrm>
              <a:off x="6279203" y="3194063"/>
              <a:ext cx="1234665" cy="11096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073" name="Clip" r:id="rId6" imgW="4006850" imgH="2857500" progId="">
                      <p:embed/>
                    </p:oleObj>
                  </mc:Choice>
                  <mc:Fallback>
                    <p:oleObj name="Clip" r:id="rId6" imgW="4006850" imgH="2857500" progId="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279203" y="3194063"/>
                            <a:ext cx="1234665" cy="110965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62" name="Line 61"/>
              <p:cNvSpPr>
                <a:spLocks noChangeShapeType="1"/>
              </p:cNvSpPr>
              <p:nvPr/>
            </p:nvSpPr>
            <p:spPr bwMode="auto">
              <a:xfrm>
                <a:off x="8069467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3" name="Line 62"/>
              <p:cNvSpPr>
                <a:spLocks noChangeShapeType="1"/>
              </p:cNvSpPr>
              <p:nvPr/>
            </p:nvSpPr>
            <p:spPr bwMode="auto">
              <a:xfrm>
                <a:off x="5663156" y="3294352"/>
                <a:ext cx="0" cy="1087005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64" name="Line 63"/>
              <p:cNvSpPr>
                <a:spLocks noChangeShapeType="1"/>
              </p:cNvSpPr>
              <p:nvPr/>
            </p:nvSpPr>
            <p:spPr bwMode="auto">
              <a:xfrm>
                <a:off x="5663156" y="4381356"/>
                <a:ext cx="2406311" cy="0"/>
              </a:xfrm>
              <a:prstGeom prst="line">
                <a:avLst/>
              </a:prstGeom>
              <a:noFill/>
              <a:ln w="57150">
                <a:solidFill>
                  <a:srgbClr val="FAFD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65" name="Rectangle 2"/>
            <p:cNvSpPr txBox="1">
              <a:spLocks noChangeArrowheads="1"/>
            </p:cNvSpPr>
            <p:nvPr/>
          </p:nvSpPr>
          <p:spPr>
            <a:xfrm>
              <a:off x="179388" y="1844675"/>
              <a:ext cx="3959225" cy="64770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lnSpcReduction="100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r-TR" sz="4000" b="0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+mj-lt"/>
                  <a:ea typeface="+mj-ea"/>
                  <a:cs typeface="+mj-cs"/>
                </a:rPr>
                <a:t>Doğru Yalıtım</a:t>
              </a:r>
              <a:endParaRPr kumimoji="0" lang="tr-TR" sz="4000" b="0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j-lt"/>
                <a:ea typeface="+mj-ea"/>
                <a:cs typeface="+mj-cs"/>
              </a:endParaRPr>
            </a:p>
          </p:txBody>
        </p:sp>
        <p:sp>
          <p:nvSpPr>
            <p:cNvPr id="66" name="Rectangle 65"/>
            <p:cNvSpPr>
              <a:spLocks noChangeArrowheads="1"/>
            </p:cNvSpPr>
            <p:nvPr/>
          </p:nvSpPr>
          <p:spPr bwMode="auto">
            <a:xfrm>
              <a:off x="4211638" y="1844675"/>
              <a:ext cx="4789487" cy="72072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anchor="ctr"/>
            <a:lstStyle/>
            <a:p>
              <a:pPr>
                <a:defRPr/>
              </a:pPr>
              <a:r>
                <a:rPr lang="tr-TR" sz="4000" dirty="0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  </a:t>
              </a:r>
              <a:r>
                <a:rPr lang="tr-TR" sz="4000" dirty="0">
                  <a:solidFill>
                    <a:srgbClr val="FF3300"/>
                  </a:solidFill>
                </a:rPr>
                <a:t>Pişmanlık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5938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F80B4120-CDFF-4E96-9C26-197F8AF85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40851"/>
            <a:ext cx="8912543" cy="673460"/>
          </a:xfrm>
        </p:spPr>
        <p:txBody>
          <a:bodyPr>
            <a:normAutofit fontScale="90000"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2758" y="1496318"/>
            <a:ext cx="9057307" cy="471338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Yapısal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Kullanılacak betonun </a:t>
            </a:r>
            <a:r>
              <a:rPr lang="tr-TR" b="1" dirty="0"/>
              <a:t>su işleme </a:t>
            </a:r>
            <a:r>
              <a:rPr lang="tr-TR" dirty="0"/>
              <a:t>derinliği TS EN 12390-8 standardına göre </a:t>
            </a:r>
            <a:r>
              <a:rPr lang="tr-TR" b="1" dirty="0"/>
              <a:t>en fazla 30 mm </a:t>
            </a:r>
            <a:r>
              <a:rPr lang="tr-TR" dirty="0"/>
              <a:t>olmalı veya beton, </a:t>
            </a:r>
            <a:r>
              <a:rPr lang="tr-TR" b="1" dirty="0"/>
              <a:t>en az C35/45 sınıfında </a:t>
            </a:r>
            <a:r>
              <a:rPr lang="tr-TR" dirty="0"/>
              <a:t>ve su/çimento oranı 0.45’ten az, çimento dozajı 360 kg/m</a:t>
            </a:r>
            <a:r>
              <a:rPr lang="tr-TR" baseline="30000" dirty="0"/>
              <a:t>3</a:t>
            </a:r>
            <a:r>
              <a:rPr lang="tr-TR" dirty="0"/>
              <a:t>’ten fazla olmalıdır.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Betonun </a:t>
            </a:r>
            <a:r>
              <a:rPr lang="tr-TR" b="1" dirty="0"/>
              <a:t>döküm ve bakım kurallarına </a:t>
            </a:r>
            <a:r>
              <a:rPr lang="tr-TR" dirty="0"/>
              <a:t>uyulacaktır</a:t>
            </a:r>
          </a:p>
          <a:p>
            <a:pPr marL="514350" indent="-514350">
              <a:buFont typeface="+mj-lt"/>
              <a:buAutoNum type="arabicPeriod"/>
            </a:pPr>
            <a:r>
              <a:rPr lang="tr-TR" altLang="tr-TR" b="1" dirty="0"/>
              <a:t>Derzler</a:t>
            </a:r>
            <a:r>
              <a:rPr lang="tr-TR" altLang="tr-TR" dirty="0"/>
              <a:t> (soğuk derz, genleşme derzi ve benzeri) sızdırmazlık tamamlayıcı malzemeler ile </a:t>
            </a:r>
            <a:r>
              <a:rPr lang="tr-TR" altLang="tr-TR" b="1" dirty="0"/>
              <a:t>su nüfuzundan korunacaktır</a:t>
            </a:r>
            <a:endParaRPr lang="tr-TR" b="1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 marL="514350" indent="-514350">
              <a:buFont typeface="+mj-lt"/>
              <a:buAutoNum type="arabicPeriod"/>
            </a:pPr>
            <a:endParaRPr lang="tr-TR" dirty="0"/>
          </a:p>
          <a:p>
            <a:pPr>
              <a:buNone/>
            </a:pPr>
            <a:endParaRPr lang="tr-TR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27058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C1CAEEBA-7FEA-4CEC-B560-24FE715F9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21" y="0"/>
            <a:ext cx="9644708" cy="6840305"/>
          </a:xfrm>
          <a:prstGeom prst="rect">
            <a:avLst/>
          </a:prstGeom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8" t="11130" r="979" b="23302"/>
          <a:stretch/>
        </p:blipFill>
        <p:spPr bwMode="auto">
          <a:xfrm>
            <a:off x="125921" y="1626624"/>
            <a:ext cx="4103468" cy="42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up 8"/>
          <p:cNvGrpSpPr/>
          <p:nvPr/>
        </p:nvGrpSpPr>
        <p:grpSpPr>
          <a:xfrm>
            <a:off x="4507268" y="1361333"/>
            <a:ext cx="1071947" cy="4627101"/>
            <a:chOff x="4507268" y="1361333"/>
            <a:chExt cx="1071947" cy="4627101"/>
          </a:xfrm>
        </p:grpSpPr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31615" y="2564224"/>
              <a:ext cx="1047600" cy="1047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665" y="1361333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10665" y="3754090"/>
              <a:ext cx="1057275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1" name="Picture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7268" y="4940684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82" name="Picture 10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25" t="17318" r="15970" b="17318"/>
          <a:stretch/>
        </p:blipFill>
        <p:spPr bwMode="auto">
          <a:xfrm>
            <a:off x="5692752" y="1626624"/>
            <a:ext cx="3996000" cy="4254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24116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84997E8A-C1DC-48A0-95FC-FCC4B2F12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6649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36281" y="1740161"/>
            <a:ext cx="9407684" cy="452596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tr-TR" dirty="0"/>
              <a:t>Yüzeysel Yalıtım: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Taban ve perdelerde bitümlü veya sentetik örtüler; perdelerde kalın bitümlü kaplamamalar, reçine esaslı sürme su yalıtım malzemeleri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Birden fazla yalıtım malzemesi veya yöntemi, ancak </a:t>
            </a:r>
            <a:r>
              <a:rPr lang="tr-TR" b="1" dirty="0"/>
              <a:t>birbirleri ile uyumlu </a:t>
            </a:r>
            <a:r>
              <a:rPr lang="tr-TR" dirty="0"/>
              <a:t>olması hâlinde birlikte kullanılabilir.</a:t>
            </a:r>
          </a:p>
          <a:p>
            <a:pPr marL="514350" indent="-514350">
              <a:buFont typeface="+mj-lt"/>
              <a:buAutoNum type="arabicPeriod"/>
            </a:pPr>
            <a:r>
              <a:rPr lang="tr-TR" b="1" dirty="0"/>
              <a:t>Basınçlı su </a:t>
            </a:r>
            <a:r>
              <a:rPr lang="tr-TR" dirty="0"/>
              <a:t>etkisine maruz yatay yüzeylerde, yüzeysel yalıtım sisteminin </a:t>
            </a:r>
            <a:r>
              <a:rPr lang="tr-TR" b="1" dirty="0"/>
              <a:t>örtü tipi malzemeler </a:t>
            </a:r>
            <a:r>
              <a:rPr lang="tr-TR" dirty="0"/>
              <a:t>ile oluşturulması esastır.</a:t>
            </a:r>
          </a:p>
          <a:p>
            <a:pPr marL="514350" indent="-514350">
              <a:buFont typeface="+mj-lt"/>
              <a:buAutoNum type="arabicPeriod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847419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CA0E3AA-ABCC-4648-A66C-22C3CA028C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6989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Temel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 descr="revTİ-0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7901" t="13153" r="13017" b="12704"/>
          <a:stretch>
            <a:fillRect/>
          </a:stretch>
        </p:blipFill>
        <p:spPr bwMode="auto">
          <a:xfrm>
            <a:off x="155969" y="2315092"/>
            <a:ext cx="5575281" cy="2675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TDiz - 01rev"/>
          <p:cNvPicPr>
            <a:picLocks noChangeAspect="1" noChangeArrowheads="1"/>
          </p:cNvPicPr>
          <p:nvPr/>
        </p:nvPicPr>
        <p:blipFill>
          <a:blip r:embed="rId4" cstate="print"/>
          <a:srcRect l="16405" t="9175" r="4068" b="6279"/>
          <a:stretch>
            <a:fillRect/>
          </a:stretch>
        </p:blipFill>
        <p:spPr bwMode="auto">
          <a:xfrm>
            <a:off x="4964454" y="3367347"/>
            <a:ext cx="4836223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33532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299262EF-61D4-4F17-BD37-F6D4C38A6A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grpSp>
        <p:nvGrpSpPr>
          <p:cNvPr id="4" name="Group 13"/>
          <p:cNvGrpSpPr>
            <a:grpSpLocks noGrp="1"/>
          </p:cNvGrpSpPr>
          <p:nvPr/>
        </p:nvGrpSpPr>
        <p:grpSpPr bwMode="auto">
          <a:xfrm>
            <a:off x="246076" y="3804943"/>
            <a:ext cx="4327689" cy="2232631"/>
            <a:chOff x="989" y="1102"/>
            <a:chExt cx="3737" cy="2369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742" t="3125" r="14606"/>
            <a:stretch>
              <a:fillRect/>
            </a:stretch>
          </p:blipFill>
          <p:spPr bwMode="auto">
            <a:xfrm>
              <a:off x="1230" y="1102"/>
              <a:ext cx="3496" cy="236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5 Dikdörtgen"/>
            <p:cNvSpPr/>
            <p:nvPr/>
          </p:nvSpPr>
          <p:spPr>
            <a:xfrm>
              <a:off x="989" y="1706"/>
              <a:ext cx="530" cy="45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r-TR" sz="1600" dirty="0">
                  <a:solidFill>
                    <a:schemeClr val="tx1"/>
                  </a:solidFill>
                  <a:effectLst/>
                </a:rPr>
                <a:t>4m</a:t>
              </a:r>
            </a:p>
          </p:txBody>
        </p:sp>
        <p:sp>
          <p:nvSpPr>
            <p:cNvPr id="7" name="6 Dikdörtgen"/>
            <p:cNvSpPr/>
            <p:nvPr/>
          </p:nvSpPr>
          <p:spPr>
            <a:xfrm>
              <a:off x="1157" y="2205"/>
              <a:ext cx="317" cy="3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tr-TR" sz="1600" dirty="0">
                <a:solidFill>
                  <a:schemeClr val="tx1"/>
                </a:solidFill>
                <a:effectLst/>
              </a:endParaRPr>
            </a:p>
          </p:txBody>
        </p:sp>
        <p:cxnSp>
          <p:nvCxnSpPr>
            <p:cNvPr id="8" name="7 Düz Bağlayıcı"/>
            <p:cNvCxnSpPr/>
            <p:nvPr/>
          </p:nvCxnSpPr>
          <p:spPr>
            <a:xfrm rot="10800000">
              <a:off x="1519" y="1344"/>
              <a:ext cx="2767" cy="0"/>
            </a:xfrm>
            <a:prstGeom prst="line">
              <a:avLst/>
            </a:prstGeom>
            <a:ln w="222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8 Dikdörtgen"/>
            <p:cNvSpPr/>
            <p:nvPr/>
          </p:nvSpPr>
          <p:spPr>
            <a:xfrm>
              <a:off x="989" y="1117"/>
              <a:ext cx="530" cy="45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tr-TR" sz="1600" dirty="0">
                  <a:solidFill>
                    <a:schemeClr val="tx1"/>
                  </a:solidFill>
                  <a:effectLst/>
                </a:rPr>
                <a:t>6m</a:t>
              </a:r>
            </a:p>
          </p:txBody>
        </p:sp>
      </p:grp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4873428" y="1194011"/>
            <a:ext cx="4902467" cy="2160240"/>
          </a:xfrm>
          <a:prstGeom prst="rect">
            <a:avLst/>
          </a:prstGeom>
          <a:noFill/>
        </p:spPr>
      </p:pic>
      <p:graphicFrame>
        <p:nvGraphicFramePr>
          <p:cNvPr id="11" name="İçerik Yer Tutucusu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30804055"/>
              </p:ext>
            </p:extLst>
          </p:nvPr>
        </p:nvGraphicFramePr>
        <p:xfrm>
          <a:off x="4873429" y="3490515"/>
          <a:ext cx="4740834" cy="2424118"/>
        </p:xfrm>
        <a:graphic>
          <a:graphicData uri="http://schemas.openxmlformats.org/drawingml/2006/table">
            <a:tbl>
              <a:tblPr/>
              <a:tblGrid>
                <a:gridCol w="3694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62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Kullanım amacı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Kuru film kalınlığı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4787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Neme karşı yalıtım 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Geçici süreli basınçlı suya karşı yalıtım - (Dıştan etki eden yüzey suları)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3,0mm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6251"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Basınçlı suya karşı yalıtım  - (Yeraltı suyu)</a:t>
                      </a: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≥ 4,0mm </a:t>
                      </a:r>
                      <a:r>
                        <a:rPr kumimoji="0" lang="tr-TR" altLang="tr-TR" sz="1400" b="1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endParaRPr kumimoji="0" lang="tr-TR" altLang="tr-TR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74271" marR="74271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8618">
                <a:tc gridSpan="2">
                  <a:txBody>
                    <a:bodyPr/>
                    <a:lstStyle>
                      <a:lvl1pPr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800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marL="742950" indent="-28575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4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marL="11430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marL="16002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marL="2057400" indent="-228600" algn="l" eaLnBrk="0" hangingPunct="0">
                        <a:spcBef>
                          <a:spcPct val="20000"/>
                        </a:spcBef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tabLst>
                          <a:tab pos="449263" algn="l"/>
                          <a:tab pos="539750" algn="l"/>
                        </a:tabLs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Kaynak [1] ve [2]’ye bakılmalıdır.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539750" algn="l"/>
                        </a:tabLst>
                      </a:pP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2)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0,075 N/mm</a:t>
                      </a:r>
                      <a:r>
                        <a:rPr kumimoji="0" lang="tr-TR" altLang="tr-TR" sz="1400" b="1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  (0,75 </a:t>
                      </a:r>
                      <a:r>
                        <a:rPr kumimoji="0" lang="tr-TR" altLang="tr-TR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MPa</a:t>
                      </a:r>
                      <a:r>
                        <a:rPr kumimoji="0" lang="tr-TR" altLang="tr-TR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) üzeri basınca maruz kalan alanlarda imalatçı/tedarikçi firmanın beyanı dikkate alınmalıdır.</a:t>
                      </a:r>
                    </a:p>
                  </a:txBody>
                  <a:tcPr marL="74271" marR="74271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5" name="14 Grup"/>
          <p:cNvGrpSpPr/>
          <p:nvPr/>
        </p:nvGrpSpPr>
        <p:grpSpPr>
          <a:xfrm>
            <a:off x="428360" y="1140644"/>
            <a:ext cx="4289102" cy="2383200"/>
            <a:chOff x="611560" y="3645024"/>
            <a:chExt cx="3816424" cy="2592288"/>
          </a:xfrm>
        </p:grpSpPr>
        <p:pic>
          <p:nvPicPr>
            <p:cNvPr id="12" name="Picture 2" descr="C:\Users\ÖMER\Desktop\Adsız.jpg"/>
            <p:cNvPicPr>
              <a:picLocks noChangeAspect="1" noChangeArrowheads="1"/>
            </p:cNvPicPr>
            <p:nvPr/>
          </p:nvPicPr>
          <p:blipFill>
            <a:blip r:embed="rId5" cstate="print"/>
            <a:srcRect l="33957" t="35002" r="20390" b="17268"/>
            <a:stretch>
              <a:fillRect/>
            </a:stretch>
          </p:blipFill>
          <p:spPr bwMode="auto">
            <a:xfrm>
              <a:off x="611560" y="3645024"/>
              <a:ext cx="3816424" cy="2592288"/>
            </a:xfrm>
            <a:prstGeom prst="rect">
              <a:avLst/>
            </a:prstGeom>
            <a:noFill/>
          </p:spPr>
        </p:pic>
        <p:sp>
          <p:nvSpPr>
            <p:cNvPr id="13" name="12 Dikdörtgen"/>
            <p:cNvSpPr/>
            <p:nvPr/>
          </p:nvSpPr>
          <p:spPr>
            <a:xfrm>
              <a:off x="3923928" y="6021288"/>
              <a:ext cx="504056" cy="2160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611560" y="3645024"/>
              <a:ext cx="3780000" cy="259228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26008521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8140F3B-63D3-46A1-9079-2CA906EAC3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112373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3 İçerik Yer Tutucusu"/>
          <p:cNvGrpSpPr>
            <a:grpSpLocks noGrp="1"/>
          </p:cNvGrpSpPr>
          <p:nvPr/>
        </p:nvGrpSpPr>
        <p:grpSpPr>
          <a:xfrm>
            <a:off x="495141" y="1600201"/>
            <a:ext cx="8912543" cy="4349079"/>
            <a:chOff x="228600" y="1557338"/>
            <a:chExt cx="8763000" cy="2592387"/>
          </a:xfrm>
        </p:grpSpPr>
        <p:pic>
          <p:nvPicPr>
            <p:cNvPr id="5" name="Picture 2" descr="02-picture"/>
            <p:cNvPicPr>
              <a:picLocks noChangeAspect="1" noChangeArrowheads="1"/>
            </p:cNvPicPr>
            <p:nvPr/>
          </p:nvPicPr>
          <p:blipFill>
            <a:blip r:embed="rId3" cstate="print"/>
            <a:srcRect l="20932" t="23721" r="7039" b="44659"/>
            <a:stretch>
              <a:fillRect/>
            </a:stretch>
          </p:blipFill>
          <p:spPr bwMode="auto">
            <a:xfrm>
              <a:off x="538163" y="2420938"/>
              <a:ext cx="2665412" cy="1674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3" descr="03-picture"/>
            <p:cNvPicPr>
              <a:picLocks noChangeAspect="1" noChangeArrowheads="1"/>
            </p:cNvPicPr>
            <p:nvPr/>
          </p:nvPicPr>
          <p:blipFill>
            <a:blip r:embed="rId4" cstate="print"/>
            <a:srcRect l="22678" t="21007" r="5380" b="39749"/>
            <a:stretch>
              <a:fillRect/>
            </a:stretch>
          </p:blipFill>
          <p:spPr bwMode="auto">
            <a:xfrm>
              <a:off x="3348038" y="1924050"/>
              <a:ext cx="2663825" cy="2081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04-picture"/>
            <p:cNvPicPr>
              <a:picLocks noChangeAspect="1" noChangeArrowheads="1"/>
            </p:cNvPicPr>
            <p:nvPr/>
          </p:nvPicPr>
          <p:blipFill>
            <a:blip r:embed="rId5" cstate="print"/>
            <a:srcRect l="22023" t="22099" r="7814" b="31178"/>
            <a:stretch>
              <a:fillRect/>
            </a:stretch>
          </p:blipFill>
          <p:spPr bwMode="auto">
            <a:xfrm>
              <a:off x="6156325" y="1608138"/>
              <a:ext cx="2663825" cy="25415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28600" y="1557338"/>
              <a:ext cx="8763000" cy="38526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  <a:buClr>
                  <a:schemeClr val="hlink"/>
                </a:buClr>
                <a:buSzPct val="120000"/>
                <a:defRPr/>
              </a:pPr>
              <a:r>
                <a:rPr lang="tr-TR" sz="3600" u="sng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cs typeface="Arial" charset="0"/>
                </a:rPr>
                <a:t> </a:t>
              </a:r>
              <a:endParaRPr lang="tr-TR" sz="3600" u="sng" dirty="0">
                <a:solidFill>
                  <a:schemeClr val="accent2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93329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Resim 29">
            <a:extLst>
              <a:ext uri="{FF2B5EF4-FFF2-40B4-BE49-F238E27FC236}">
                <a16:creationId xmlns:a16="http://schemas.microsoft.com/office/drawing/2014/main" id="{FC6051FF-C307-4ABA-A1D9-AC40E759A7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550914" name="Rectangle 2"/>
          <p:cNvSpPr>
            <a:spLocks noChangeArrowheads="1"/>
          </p:cNvSpPr>
          <p:nvPr/>
        </p:nvSpPr>
        <p:spPr bwMode="auto">
          <a:xfrm>
            <a:off x="1402900" y="2133600"/>
            <a:ext cx="7674689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bg2"/>
              </a:buClr>
              <a:buFont typeface="Arial" charset="0"/>
              <a:buNone/>
              <a:defRPr/>
            </a:pPr>
            <a:endParaRPr lang="tr-TR" sz="240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550916" name="Rectangle 4"/>
          <p:cNvSpPr>
            <a:spLocks noChangeArrowheads="1"/>
          </p:cNvSpPr>
          <p:nvPr/>
        </p:nvSpPr>
        <p:spPr bwMode="auto">
          <a:xfrm>
            <a:off x="247571" y="1557338"/>
            <a:ext cx="9490207" cy="6413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buClr>
                <a:schemeClr val="hlink"/>
              </a:buClr>
              <a:buSzPct val="120000"/>
              <a:defRPr/>
            </a:pPr>
            <a:r>
              <a:rPr lang="tr-TR" sz="3600" u="sng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 </a:t>
            </a:r>
            <a:endParaRPr lang="tr-TR" sz="3600" u="sng" dirty="0">
              <a:solidFill>
                <a:schemeClr val="accent2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958757" y="1989907"/>
            <a:ext cx="7993581" cy="4175126"/>
            <a:chOff x="288" y="1584"/>
            <a:chExt cx="4379" cy="2598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1584"/>
              <a:ext cx="4379" cy="2598"/>
              <a:chOff x="-3" y="871"/>
              <a:chExt cx="4379" cy="2598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0" y="874"/>
                <a:ext cx="4373" cy="2592"/>
                <a:chOff x="0" y="874"/>
                <a:chExt cx="4373" cy="2592"/>
              </a:xfrm>
            </p:grpSpPr>
            <p:grpSp>
              <p:nvGrpSpPr>
                <p:cNvPr id="5" name="Group 8"/>
                <p:cNvGrpSpPr>
                  <a:grpSpLocks/>
                </p:cNvGrpSpPr>
                <p:nvPr/>
              </p:nvGrpSpPr>
              <p:grpSpPr bwMode="auto">
                <a:xfrm>
                  <a:off x="0" y="874"/>
                  <a:ext cx="1377" cy="864"/>
                  <a:chOff x="0" y="874"/>
                  <a:chExt cx="1377" cy="864"/>
                </a:xfrm>
              </p:grpSpPr>
              <p:sp>
                <p:nvSpPr>
                  <p:cNvPr id="550921" name="Rectangle 9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874"/>
                    <a:ext cx="1291" cy="864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eaLnBrk="0" hangingPunct="0">
                      <a:tabLst>
                        <a:tab pos="504825" algn="l"/>
                      </a:tabLst>
                      <a:defRPr/>
                    </a:pPr>
                    <a:r>
                      <a:rPr lang="tr-TR" sz="1600" b="1" dirty="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rPr>
                      <a:t>Tüm ısı yalıtım malzemeleri TS825’e uygun olmalıdır.</a:t>
                    </a:r>
                  </a:p>
                </p:txBody>
              </p:sp>
              <p:sp>
                <p:nvSpPr>
                  <p:cNvPr id="550922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874"/>
                    <a:ext cx="1377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6" name="Group 11"/>
                <p:cNvGrpSpPr>
                  <a:grpSpLocks/>
                </p:cNvGrpSpPr>
                <p:nvPr/>
              </p:nvGrpSpPr>
              <p:grpSpPr bwMode="auto">
                <a:xfrm>
                  <a:off x="1377" y="874"/>
                  <a:ext cx="880" cy="864"/>
                  <a:chOff x="1377" y="874"/>
                  <a:chExt cx="880" cy="864"/>
                </a:xfrm>
              </p:grpSpPr>
              <p:sp>
                <p:nvSpPr>
                  <p:cNvPr id="88145" name="Rectangle 1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 b="1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Birim hacim kütlesi</a:t>
                    </a: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400" b="1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Kg/m</a:t>
                    </a:r>
                    <a:r>
                      <a:rPr lang="tr-TR" altLang="tr-TR" sz="1400" b="1" baseline="30000" dirty="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3</a:t>
                    </a: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 dirty="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25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7" name="Group 14"/>
                <p:cNvGrpSpPr>
                  <a:grpSpLocks/>
                </p:cNvGrpSpPr>
                <p:nvPr/>
              </p:nvGrpSpPr>
              <p:grpSpPr bwMode="auto">
                <a:xfrm>
                  <a:off x="2257" y="874"/>
                  <a:ext cx="880" cy="864"/>
                  <a:chOff x="2257" y="874"/>
                  <a:chExt cx="880" cy="864"/>
                </a:xfrm>
              </p:grpSpPr>
              <p:sp>
                <p:nvSpPr>
                  <p:cNvPr id="88143" name="Rectangle 1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874"/>
                    <a:ext cx="794" cy="86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Basınç dayanımı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4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kPa </a:t>
                    </a:r>
                    <a:endParaRPr lang="tr-TR" altLang="tr-TR" sz="1400" b="1">
                      <a:solidFill>
                        <a:schemeClr val="tx1"/>
                      </a:solidFill>
                      <a:effectLst/>
                      <a:latin typeface="Arial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(en fazla %1</a:t>
                    </a: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</a:rPr>
                      <a:t>0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deformasyonda)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28" name="Rectangle 1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874"/>
                    <a:ext cx="880" cy="86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8" name="Group 17"/>
                <p:cNvGrpSpPr>
                  <a:grpSpLocks/>
                </p:cNvGrpSpPr>
                <p:nvPr/>
              </p:nvGrpSpPr>
              <p:grpSpPr bwMode="auto">
                <a:xfrm>
                  <a:off x="3137" y="874"/>
                  <a:ext cx="1236" cy="384"/>
                  <a:chOff x="3137" y="874"/>
                  <a:chExt cx="1236" cy="384"/>
                </a:xfrm>
              </p:grpSpPr>
              <p:sp>
                <p:nvSpPr>
                  <p:cNvPr id="88141" name="Rectangle 1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874"/>
                    <a:ext cx="1150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Kullanım detayı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1" name="Rectangle 1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874"/>
                    <a:ext cx="1236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9" name="Group 20"/>
                <p:cNvGrpSpPr>
                  <a:grpSpLocks/>
                </p:cNvGrpSpPr>
                <p:nvPr/>
              </p:nvGrpSpPr>
              <p:grpSpPr bwMode="auto">
                <a:xfrm>
                  <a:off x="3137" y="1258"/>
                  <a:ext cx="653" cy="480"/>
                  <a:chOff x="3137" y="1258"/>
                  <a:chExt cx="653" cy="480"/>
                </a:xfrm>
              </p:grpSpPr>
              <p:sp>
                <p:nvSpPr>
                  <p:cNvPr id="88139" name="Rectangle 2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25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Geleneksel teras çatılar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4" name="Rectangle 2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25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0" name="Group 23"/>
                <p:cNvGrpSpPr>
                  <a:grpSpLocks/>
                </p:cNvGrpSpPr>
                <p:nvPr/>
              </p:nvGrpSpPr>
              <p:grpSpPr bwMode="auto">
                <a:xfrm>
                  <a:off x="3790" y="1258"/>
                  <a:ext cx="583" cy="480"/>
                  <a:chOff x="3790" y="1258"/>
                  <a:chExt cx="583" cy="480"/>
                </a:xfrm>
              </p:grpSpPr>
              <p:sp>
                <p:nvSpPr>
                  <p:cNvPr id="88137" name="Rectangle 2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25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 b="1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Ters teras çatılar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37" name="Rectangle 2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25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1" name="Group 26"/>
                <p:cNvGrpSpPr>
                  <a:grpSpLocks/>
                </p:cNvGrpSpPr>
                <p:nvPr/>
              </p:nvGrpSpPr>
              <p:grpSpPr bwMode="auto">
                <a:xfrm>
                  <a:off x="0" y="1738"/>
                  <a:ext cx="1377" cy="480"/>
                  <a:chOff x="0" y="1738"/>
                  <a:chExt cx="1377" cy="480"/>
                </a:xfrm>
              </p:grpSpPr>
              <p:sp>
                <p:nvSpPr>
                  <p:cNvPr id="550939" name="Rectangle 27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173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 dirty="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rPr>
                      <a:t>Mineral ve bitkisel lifli yalıtım mamulü (TS 901)</a:t>
                    </a:r>
                    <a:endParaRPr lang="tr-TR" sz="16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1600" b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40" name="Rectangle 2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173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2" name="Group 29"/>
                <p:cNvGrpSpPr>
                  <a:grpSpLocks/>
                </p:cNvGrpSpPr>
                <p:nvPr/>
              </p:nvGrpSpPr>
              <p:grpSpPr bwMode="auto">
                <a:xfrm>
                  <a:off x="1377" y="1738"/>
                  <a:ext cx="880" cy="480"/>
                  <a:chOff x="1377" y="1738"/>
                  <a:chExt cx="880" cy="480"/>
                </a:xfrm>
              </p:grpSpPr>
              <p:sp>
                <p:nvSpPr>
                  <p:cNvPr id="88133" name="Rectangle 3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150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3" name="Rectangle 3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3" name="Group 32"/>
                <p:cNvGrpSpPr>
                  <a:grpSpLocks/>
                </p:cNvGrpSpPr>
                <p:nvPr/>
              </p:nvGrpSpPr>
              <p:grpSpPr bwMode="auto">
                <a:xfrm>
                  <a:off x="2257" y="1738"/>
                  <a:ext cx="880" cy="480"/>
                  <a:chOff x="2257" y="1738"/>
                  <a:chExt cx="880" cy="480"/>
                </a:xfrm>
              </p:grpSpPr>
              <p:sp>
                <p:nvSpPr>
                  <p:cNvPr id="88131" name="Rectangle 3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173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50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46" name="Rectangle 3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173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4" name="Group 35"/>
                <p:cNvGrpSpPr>
                  <a:grpSpLocks/>
                </p:cNvGrpSpPr>
                <p:nvPr/>
              </p:nvGrpSpPr>
              <p:grpSpPr bwMode="auto">
                <a:xfrm>
                  <a:off x="3137" y="1738"/>
                  <a:ext cx="653" cy="480"/>
                  <a:chOff x="3137" y="1738"/>
                  <a:chExt cx="653" cy="480"/>
                </a:xfrm>
              </p:grpSpPr>
              <p:sp>
                <p:nvSpPr>
                  <p:cNvPr id="88129" name="Rectangle 3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173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49" name="Rectangle 3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173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5" name="Group 38"/>
                <p:cNvGrpSpPr>
                  <a:grpSpLocks/>
                </p:cNvGrpSpPr>
                <p:nvPr/>
              </p:nvGrpSpPr>
              <p:grpSpPr bwMode="auto">
                <a:xfrm>
                  <a:off x="3790" y="1738"/>
                  <a:ext cx="583" cy="480"/>
                  <a:chOff x="3790" y="1738"/>
                  <a:chExt cx="583" cy="480"/>
                </a:xfrm>
              </p:grpSpPr>
              <p:sp>
                <p:nvSpPr>
                  <p:cNvPr id="88127" name="Rectangle 3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173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52" name="Rectangle 4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173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6" name="Group 41"/>
                <p:cNvGrpSpPr>
                  <a:grpSpLocks/>
                </p:cNvGrpSpPr>
                <p:nvPr/>
              </p:nvGrpSpPr>
              <p:grpSpPr bwMode="auto">
                <a:xfrm>
                  <a:off x="0" y="2218"/>
                  <a:ext cx="1377" cy="480"/>
                  <a:chOff x="0" y="2218"/>
                  <a:chExt cx="1377" cy="480"/>
                </a:xfrm>
              </p:grpSpPr>
              <p:sp>
                <p:nvSpPr>
                  <p:cNvPr id="550954" name="Rectangle 42"/>
                  <p:cNvSpPr>
                    <a:spLocks noChangeArrowheads="1"/>
                  </p:cNvSpPr>
                  <p:nvPr/>
                </p:nvSpPr>
                <p:spPr bwMode="auto">
                  <a:xfrm>
                    <a:off x="43" y="2218"/>
                    <a:ext cx="1291" cy="480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 dirty="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rPr>
                      <a:t>Ekstrude polistiren köpük (XPS) (TS 11989)</a:t>
                    </a:r>
                    <a:endParaRPr lang="tr-TR" sz="16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1600" b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55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218"/>
                    <a:ext cx="1377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7" name="Group 44"/>
                <p:cNvGrpSpPr>
                  <a:grpSpLocks/>
                </p:cNvGrpSpPr>
                <p:nvPr/>
              </p:nvGrpSpPr>
              <p:grpSpPr bwMode="auto">
                <a:xfrm>
                  <a:off x="1377" y="2218"/>
                  <a:ext cx="880" cy="480"/>
                  <a:chOff x="1377" y="2218"/>
                  <a:chExt cx="880" cy="480"/>
                </a:xfrm>
              </p:grpSpPr>
              <p:sp>
                <p:nvSpPr>
                  <p:cNvPr id="88123" name="Rectangle 45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58" name="Rectangle 46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8" name="Group 47"/>
                <p:cNvGrpSpPr>
                  <a:grpSpLocks/>
                </p:cNvGrpSpPr>
                <p:nvPr/>
              </p:nvGrpSpPr>
              <p:grpSpPr bwMode="auto">
                <a:xfrm>
                  <a:off x="2257" y="2218"/>
                  <a:ext cx="880" cy="480"/>
                  <a:chOff x="2257" y="2218"/>
                  <a:chExt cx="880" cy="480"/>
                </a:xfrm>
              </p:grpSpPr>
              <p:sp>
                <p:nvSpPr>
                  <p:cNvPr id="88121" name="Rectangle 48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218"/>
                    <a:ext cx="794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4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61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218"/>
                    <a:ext cx="880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19" name="Group 50"/>
                <p:cNvGrpSpPr>
                  <a:grpSpLocks/>
                </p:cNvGrpSpPr>
                <p:nvPr/>
              </p:nvGrpSpPr>
              <p:grpSpPr bwMode="auto">
                <a:xfrm>
                  <a:off x="3137" y="2218"/>
                  <a:ext cx="653" cy="480"/>
                  <a:chOff x="3137" y="2218"/>
                  <a:chExt cx="653" cy="480"/>
                </a:xfrm>
              </p:grpSpPr>
              <p:sp>
                <p:nvSpPr>
                  <p:cNvPr id="88119" name="Rectangle 51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218"/>
                    <a:ext cx="56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64" name="Rectangle 52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218"/>
                    <a:ext cx="65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0" name="Group 53"/>
                <p:cNvGrpSpPr>
                  <a:grpSpLocks/>
                </p:cNvGrpSpPr>
                <p:nvPr/>
              </p:nvGrpSpPr>
              <p:grpSpPr bwMode="auto">
                <a:xfrm>
                  <a:off x="3790" y="2218"/>
                  <a:ext cx="583" cy="480"/>
                  <a:chOff x="3790" y="2218"/>
                  <a:chExt cx="583" cy="480"/>
                </a:xfrm>
              </p:grpSpPr>
              <p:sp>
                <p:nvSpPr>
                  <p:cNvPr id="88117" name="Rectangle 54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218"/>
                    <a:ext cx="497" cy="48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67" name="Rectangle 55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218"/>
                    <a:ext cx="563" cy="480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1" name="Group 56"/>
                <p:cNvGrpSpPr>
                  <a:grpSpLocks/>
                </p:cNvGrpSpPr>
                <p:nvPr/>
              </p:nvGrpSpPr>
              <p:grpSpPr bwMode="auto">
                <a:xfrm>
                  <a:off x="0" y="2634"/>
                  <a:ext cx="1377" cy="832"/>
                  <a:chOff x="0" y="2634"/>
                  <a:chExt cx="1377" cy="832"/>
                </a:xfrm>
              </p:grpSpPr>
              <p:sp>
                <p:nvSpPr>
                  <p:cNvPr id="550969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53" y="2634"/>
                    <a:ext cx="1291" cy="76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</p:spPr>
                <p:txBody>
                  <a:bodyPr/>
                  <a:lstStyle/>
                  <a:p>
                    <a:pPr algn="just">
                      <a:tabLst>
                        <a:tab pos="504825" algn="l"/>
                      </a:tabLst>
                      <a:defRPr/>
                    </a:pPr>
                    <a:endParaRPr lang="tr-TR" sz="1600" b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  <a:p>
                    <a:pPr algn="just">
                      <a:tabLst>
                        <a:tab pos="504825" algn="l"/>
                      </a:tabLst>
                      <a:defRPr/>
                    </a:pPr>
                    <a:r>
                      <a:rPr lang="tr-TR" sz="1600" b="1" dirty="0"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rPr>
                      <a:t>Genleştirilmiş polistiren köpük (EPS) (TS 7316 EN 13163)</a:t>
                    </a:r>
                  </a:p>
                  <a:p>
                    <a:pPr algn="just" eaLnBrk="0" hangingPunct="0">
                      <a:tabLst>
                        <a:tab pos="504825" algn="l"/>
                      </a:tabLst>
                      <a:defRPr/>
                    </a:pPr>
                    <a:endParaRPr lang="tr-TR" sz="2400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Arial" charset="0"/>
                      <a:cs typeface="Arial" charset="0"/>
                    </a:endParaRPr>
                  </a:p>
                </p:txBody>
              </p:sp>
              <p:sp>
                <p:nvSpPr>
                  <p:cNvPr id="550970" name="Rectangle 58"/>
                  <p:cNvSpPr>
                    <a:spLocks noChangeArrowheads="1"/>
                  </p:cNvSpPr>
                  <p:nvPr/>
                </p:nvSpPr>
                <p:spPr bwMode="auto">
                  <a:xfrm>
                    <a:off x="0" y="2698"/>
                    <a:ext cx="1377" cy="768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2" name="Group 59"/>
                <p:cNvGrpSpPr>
                  <a:grpSpLocks/>
                </p:cNvGrpSpPr>
                <p:nvPr/>
              </p:nvGrpSpPr>
              <p:grpSpPr bwMode="auto">
                <a:xfrm>
                  <a:off x="1377" y="2698"/>
                  <a:ext cx="880" cy="384"/>
                  <a:chOff x="1377" y="2698"/>
                  <a:chExt cx="880" cy="384"/>
                </a:xfrm>
              </p:grpSpPr>
              <p:sp>
                <p:nvSpPr>
                  <p:cNvPr id="88113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20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rPr>
                      <a:t>(Gezilmeyen çatılar)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2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3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3" name="Group 62"/>
                <p:cNvGrpSpPr>
                  <a:grpSpLocks/>
                </p:cNvGrpSpPr>
                <p:nvPr/>
              </p:nvGrpSpPr>
              <p:grpSpPr bwMode="auto">
                <a:xfrm>
                  <a:off x="2257" y="2698"/>
                  <a:ext cx="880" cy="384"/>
                  <a:chOff x="2257" y="2698"/>
                  <a:chExt cx="880" cy="384"/>
                </a:xfrm>
              </p:grpSpPr>
              <p:sp>
                <p:nvSpPr>
                  <p:cNvPr id="88111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2698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80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76" name="Rectangle 64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2698"/>
                    <a:ext cx="880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4" name="Group 65"/>
                <p:cNvGrpSpPr>
                  <a:grpSpLocks/>
                </p:cNvGrpSpPr>
                <p:nvPr/>
              </p:nvGrpSpPr>
              <p:grpSpPr bwMode="auto">
                <a:xfrm>
                  <a:off x="3137" y="2698"/>
                  <a:ext cx="653" cy="384"/>
                  <a:chOff x="3137" y="2698"/>
                  <a:chExt cx="653" cy="384"/>
                </a:xfrm>
              </p:grpSpPr>
              <p:sp>
                <p:nvSpPr>
                  <p:cNvPr id="88109" name="Rectangle 66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2698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79" name="Rectangle 67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2698"/>
                    <a:ext cx="65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5" name="Group 68"/>
                <p:cNvGrpSpPr>
                  <a:grpSpLocks/>
                </p:cNvGrpSpPr>
                <p:nvPr/>
              </p:nvGrpSpPr>
              <p:grpSpPr bwMode="auto">
                <a:xfrm>
                  <a:off x="3790" y="2698"/>
                  <a:ext cx="583" cy="384"/>
                  <a:chOff x="3790" y="2698"/>
                  <a:chExt cx="583" cy="384"/>
                </a:xfrm>
              </p:grpSpPr>
              <p:sp>
                <p:nvSpPr>
                  <p:cNvPr id="88107" name="Rectangle 69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2698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82" name="Rectangle 70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2698"/>
                    <a:ext cx="563" cy="365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6" name="Group 71"/>
                <p:cNvGrpSpPr>
                  <a:grpSpLocks/>
                </p:cNvGrpSpPr>
                <p:nvPr/>
              </p:nvGrpSpPr>
              <p:grpSpPr bwMode="auto">
                <a:xfrm>
                  <a:off x="1377" y="3082"/>
                  <a:ext cx="880" cy="384"/>
                  <a:chOff x="1377" y="3082"/>
                  <a:chExt cx="880" cy="384"/>
                </a:xfrm>
              </p:grpSpPr>
              <p:sp>
                <p:nvSpPr>
                  <p:cNvPr id="88105" name="Rectangle 72"/>
                  <p:cNvSpPr>
                    <a:spLocks noChangeArrowheads="1"/>
                  </p:cNvSpPr>
                  <p:nvPr/>
                </p:nvSpPr>
                <p:spPr bwMode="auto">
                  <a:xfrm>
                    <a:off x="142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30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r>
                      <a:rPr lang="tr-TR" altLang="tr-TR" sz="12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  <a:sym typeface="Symbol" pitchFamily="18" charset="2"/>
                      </a:rPr>
                      <a:t>(Gezilebilir çatılar)</a:t>
                    </a:r>
                    <a:endParaRPr lang="tr-TR" altLang="tr-TR" sz="12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5" name="Rectangle 73"/>
                  <p:cNvSpPr>
                    <a:spLocks noChangeArrowheads="1"/>
                  </p:cNvSpPr>
                  <p:nvPr/>
                </p:nvSpPr>
                <p:spPr bwMode="auto">
                  <a:xfrm>
                    <a:off x="137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7" name="Group 74"/>
                <p:cNvGrpSpPr>
                  <a:grpSpLocks/>
                </p:cNvGrpSpPr>
                <p:nvPr/>
              </p:nvGrpSpPr>
              <p:grpSpPr bwMode="auto">
                <a:xfrm>
                  <a:off x="2257" y="3082"/>
                  <a:ext cx="880" cy="384"/>
                  <a:chOff x="2257" y="3082"/>
                  <a:chExt cx="880" cy="384"/>
                </a:xfrm>
              </p:grpSpPr>
              <p:sp>
                <p:nvSpPr>
                  <p:cNvPr id="88103" name="Rectangle 75"/>
                  <p:cNvSpPr>
                    <a:spLocks noChangeArrowheads="1"/>
                  </p:cNvSpPr>
                  <p:nvPr/>
                </p:nvSpPr>
                <p:spPr bwMode="auto">
                  <a:xfrm>
                    <a:off x="2300" y="3082"/>
                    <a:ext cx="794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Times New Roman" pitchFamily="18" charset="0"/>
                        <a:sym typeface="Symbol" pitchFamily="18" charset="2"/>
                      </a:rPr>
                      <a:t></a:t>
                    </a:r>
                    <a:r>
                      <a:rPr lang="tr-TR" altLang="tr-TR" sz="14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 100</a:t>
                    </a:r>
                    <a:endParaRPr lang="tr-TR" altLang="tr-TR" sz="14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  <a:sym typeface="Symbol" pitchFamily="18" charset="2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000">
                      <a:solidFill>
                        <a:schemeClr val="tx1"/>
                      </a:solidFill>
                      <a:effectLst/>
                      <a:latin typeface="Arial" charset="0"/>
                      <a:cs typeface="Times New Roman" pitchFamily="18" charset="0"/>
                      <a:sym typeface="Symbol" pitchFamily="18" charset="2"/>
                    </a:endParaRPr>
                  </a:p>
                </p:txBody>
              </p:sp>
              <p:sp>
                <p:nvSpPr>
                  <p:cNvPr id="550988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2257" y="3082"/>
                    <a:ext cx="880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8" name="Group 77"/>
                <p:cNvGrpSpPr>
                  <a:grpSpLocks/>
                </p:cNvGrpSpPr>
                <p:nvPr/>
              </p:nvGrpSpPr>
              <p:grpSpPr bwMode="auto">
                <a:xfrm>
                  <a:off x="3137" y="3082"/>
                  <a:ext cx="653" cy="384"/>
                  <a:chOff x="3137" y="3082"/>
                  <a:chExt cx="653" cy="384"/>
                </a:xfrm>
              </p:grpSpPr>
              <p:sp>
                <p:nvSpPr>
                  <p:cNvPr id="88101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3180" y="3082"/>
                    <a:ext cx="56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800"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rPr>
                      <a:t>X</a:t>
                    </a: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  <a:cs typeface="Times New Roman" pitchFamily="18" charset="0"/>
                    </a:endParaRP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18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91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3137" y="3082"/>
                    <a:ext cx="65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grpSp>
              <p:nvGrpSpPr>
                <p:cNvPr id="29" name="Group 80"/>
                <p:cNvGrpSpPr>
                  <a:grpSpLocks/>
                </p:cNvGrpSpPr>
                <p:nvPr/>
              </p:nvGrpSpPr>
              <p:grpSpPr bwMode="auto">
                <a:xfrm>
                  <a:off x="3790" y="3082"/>
                  <a:ext cx="583" cy="384"/>
                  <a:chOff x="3790" y="3082"/>
                  <a:chExt cx="583" cy="384"/>
                </a:xfrm>
              </p:grpSpPr>
              <p:sp>
                <p:nvSpPr>
                  <p:cNvPr id="88099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3833" y="3082"/>
                    <a:ext cx="497" cy="38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tabLst>
                        <a:tab pos="504825" algn="l"/>
                      </a:tabLst>
                    </a:pPr>
                    <a:r>
                      <a:rPr lang="tr-TR" altLang="tr-TR" sz="100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rPr>
                      <a:t> </a:t>
                    </a:r>
                  </a:p>
                  <a:p>
                    <a:pPr eaLnBrk="0" hangingPunct="0">
                      <a:tabLst>
                        <a:tab pos="504825" algn="l"/>
                      </a:tabLst>
                    </a:pPr>
                    <a:endParaRPr lang="tr-TR" altLang="tr-TR" sz="2400">
                      <a:solidFill>
                        <a:schemeClr val="tx1"/>
                      </a:solidFill>
                      <a:effectLst/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550994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3790" y="3082"/>
                    <a:ext cx="563" cy="384"/>
                  </a:xfrm>
                  <a:prstGeom prst="rect">
                    <a:avLst/>
                  </a:prstGeom>
                  <a:noFill/>
                  <a:ln w="7">
                    <a:solidFill>
                      <a:srgbClr val="A0A0A0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</p:grpSp>
          <p:sp>
            <p:nvSpPr>
              <p:cNvPr id="550995" name="Rectangle 83"/>
              <p:cNvSpPr>
                <a:spLocks noChangeArrowheads="1"/>
              </p:cNvSpPr>
              <p:nvPr/>
            </p:nvSpPr>
            <p:spPr bwMode="auto">
              <a:xfrm>
                <a:off x="-3" y="871"/>
                <a:ext cx="4379" cy="2598"/>
              </a:xfrm>
              <a:prstGeom prst="rect">
                <a:avLst/>
              </a:prstGeom>
              <a:noFill/>
              <a:ln w="9525">
                <a:solidFill>
                  <a:srgbClr val="A0A0A0"/>
                </a:solidFill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88071" name="Rectangle 84"/>
            <p:cNvSpPr>
              <a:spLocks noChangeArrowheads="1"/>
            </p:cNvSpPr>
            <p:nvPr/>
          </p:nvSpPr>
          <p:spPr bwMode="auto">
            <a:xfrm>
              <a:off x="3673" y="2928"/>
              <a:ext cx="97" cy="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tr-TR" altLang="tr-TR" sz="1800"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87" name="1 Başlık"/>
          <p:cNvSpPr>
            <a:spLocks noGrp="1"/>
          </p:cNvSpPr>
          <p:nvPr>
            <p:ph type="title"/>
          </p:nvPr>
        </p:nvSpPr>
        <p:spPr>
          <a:xfrm>
            <a:off x="495141" y="76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" name="85 Dikdörtgen"/>
          <p:cNvSpPr/>
          <p:nvPr/>
        </p:nvSpPr>
        <p:spPr>
          <a:xfrm>
            <a:off x="964233" y="1804728"/>
            <a:ext cx="7982628" cy="4170305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80456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DDD9BD8-9C79-4420-92B1-D2E17F40DF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7986" t="13628" r="23421" b="19489"/>
          <a:stretch>
            <a:fillRect/>
          </a:stretch>
        </p:blipFill>
        <p:spPr>
          <a:xfrm>
            <a:off x="224553" y="1094582"/>
            <a:ext cx="4912971" cy="4525963"/>
          </a:xfrm>
          <a:noFill/>
        </p:spPr>
      </p:pic>
      <p:grpSp>
        <p:nvGrpSpPr>
          <p:cNvPr id="5" name="4 Grup"/>
          <p:cNvGrpSpPr/>
          <p:nvPr/>
        </p:nvGrpSpPr>
        <p:grpSpPr>
          <a:xfrm>
            <a:off x="5594161" y="1336013"/>
            <a:ext cx="3876979" cy="4699001"/>
            <a:chOff x="4797425" y="1773238"/>
            <a:chExt cx="3579897" cy="4699001"/>
          </a:xfrm>
        </p:grpSpPr>
        <p:sp>
          <p:nvSpPr>
            <p:cNvPr id="6" name="Line 15"/>
            <p:cNvSpPr>
              <a:spLocks noChangeShapeType="1"/>
            </p:cNvSpPr>
            <p:nvPr/>
          </p:nvSpPr>
          <p:spPr bwMode="auto">
            <a:xfrm>
              <a:off x="5043820" y="1943101"/>
              <a:ext cx="0" cy="3959225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Line 16"/>
            <p:cNvSpPr>
              <a:spLocks noChangeShapeType="1"/>
            </p:cNvSpPr>
            <p:nvPr/>
          </p:nvSpPr>
          <p:spPr bwMode="auto">
            <a:xfrm>
              <a:off x="5035274" y="5902326"/>
              <a:ext cx="2852766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8" name="Group 17"/>
            <p:cNvGrpSpPr>
              <a:grpSpLocks/>
            </p:cNvGrpSpPr>
            <p:nvPr/>
          </p:nvGrpSpPr>
          <p:grpSpPr bwMode="auto">
            <a:xfrm>
              <a:off x="5182684" y="1943101"/>
              <a:ext cx="2078688" cy="4529138"/>
              <a:chOff x="1292" y="1525"/>
              <a:chExt cx="2695" cy="2853"/>
            </a:xfrm>
          </p:grpSpPr>
          <p:grpSp>
            <p:nvGrpSpPr>
              <p:cNvPr id="36" name="Group 18"/>
              <p:cNvGrpSpPr>
                <a:grpSpLocks/>
              </p:cNvGrpSpPr>
              <p:nvPr/>
            </p:nvGrpSpPr>
            <p:grpSpPr bwMode="auto">
              <a:xfrm>
                <a:off x="1519" y="1525"/>
                <a:ext cx="2223" cy="2494"/>
                <a:chOff x="1519" y="1525"/>
                <a:chExt cx="2223" cy="2494"/>
              </a:xfrm>
            </p:grpSpPr>
            <p:sp>
              <p:nvSpPr>
                <p:cNvPr id="40" name="Line 19"/>
                <p:cNvSpPr>
                  <a:spLocks noChangeShapeType="1"/>
                </p:cNvSpPr>
                <p:nvPr/>
              </p:nvSpPr>
              <p:spPr bwMode="auto">
                <a:xfrm>
                  <a:off x="1519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41" name="Line 20"/>
                <p:cNvSpPr>
                  <a:spLocks noChangeShapeType="1"/>
                </p:cNvSpPr>
                <p:nvPr/>
              </p:nvSpPr>
              <p:spPr bwMode="auto">
                <a:xfrm>
                  <a:off x="3061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42" name="Line 21"/>
                <p:cNvSpPr>
                  <a:spLocks noChangeShapeType="1"/>
                </p:cNvSpPr>
                <p:nvPr/>
              </p:nvSpPr>
              <p:spPr bwMode="auto">
                <a:xfrm>
                  <a:off x="3742" y="1525"/>
                  <a:ext cx="0" cy="24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sp>
            <p:nvSpPr>
              <p:cNvPr id="37" name="Text Box 22"/>
              <p:cNvSpPr txBox="1">
                <a:spLocks noChangeArrowheads="1"/>
              </p:cNvSpPr>
              <p:nvPr/>
            </p:nvSpPr>
            <p:spPr bwMode="auto">
              <a:xfrm>
                <a:off x="1292" y="3993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d1</a:t>
                </a:r>
              </a:p>
            </p:txBody>
          </p:sp>
          <p:sp>
            <p:nvSpPr>
              <p:cNvPr id="38" name="Text Box 23"/>
              <p:cNvSpPr txBox="1">
                <a:spLocks noChangeArrowheads="1"/>
              </p:cNvSpPr>
              <p:nvPr/>
            </p:nvSpPr>
            <p:spPr bwMode="auto">
              <a:xfrm>
                <a:off x="2835" y="3997"/>
                <a:ext cx="499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d2</a:t>
                </a:r>
              </a:p>
            </p:txBody>
          </p:sp>
          <p:sp>
            <p:nvSpPr>
              <p:cNvPr id="39" name="Text Box 24"/>
              <p:cNvSpPr txBox="1">
                <a:spLocks noChangeArrowheads="1"/>
              </p:cNvSpPr>
              <p:nvPr/>
            </p:nvSpPr>
            <p:spPr bwMode="auto">
              <a:xfrm>
                <a:off x="3489" y="3974"/>
                <a:ext cx="498" cy="3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2000">
                    <a:solidFill>
                      <a:srgbClr val="000000"/>
                    </a:solidFill>
                    <a:effectLst/>
                    <a:latin typeface="Arial" charset="0"/>
                  </a:rPr>
                  <a:t>S</a:t>
                </a:r>
                <a:r>
                  <a:rPr lang="tr-TR" altLang="tr-TR" sz="2000" baseline="-25000">
                    <a:solidFill>
                      <a:srgbClr val="000000"/>
                    </a:solidFill>
                    <a:effectLst/>
                    <a:latin typeface="Arial" charset="0"/>
                  </a:rPr>
                  <a:t>dT</a:t>
                </a:r>
              </a:p>
            </p:txBody>
          </p:sp>
        </p:grpSp>
        <p:sp>
          <p:nvSpPr>
            <p:cNvPr id="9" name="Rectangle 25" descr="%60"/>
            <p:cNvSpPr>
              <a:spLocks noChangeArrowheads="1"/>
            </p:cNvSpPr>
            <p:nvPr/>
          </p:nvSpPr>
          <p:spPr bwMode="auto">
            <a:xfrm>
              <a:off x="8184996" y="2087563"/>
              <a:ext cx="71212" cy="1079500"/>
            </a:xfrm>
            <a:prstGeom prst="rect">
              <a:avLst/>
            </a:prstGeom>
            <a:pattFill prst="pct60">
              <a:fgClr>
                <a:srgbClr val="C0C0C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0" name="Rectangle 26"/>
            <p:cNvSpPr>
              <a:spLocks noChangeArrowheads="1"/>
            </p:cNvSpPr>
            <p:nvPr/>
          </p:nvSpPr>
          <p:spPr bwMode="auto">
            <a:xfrm>
              <a:off x="7842464" y="2087563"/>
              <a:ext cx="348940" cy="1079500"/>
            </a:xfrm>
            <a:prstGeom prst="rect">
              <a:avLst/>
            </a:prstGeom>
            <a:pattFill prst="lgConfetti">
              <a:fgClr>
                <a:srgbClr val="FF6600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1" name="Rectangle 27" descr="Geniş yukarı köşegen"/>
            <p:cNvSpPr>
              <a:spLocks noChangeArrowheads="1"/>
            </p:cNvSpPr>
            <p:nvPr/>
          </p:nvSpPr>
          <p:spPr bwMode="auto">
            <a:xfrm>
              <a:off x="7737782" y="2087563"/>
              <a:ext cx="104682" cy="1079500"/>
            </a:xfrm>
            <a:prstGeom prst="rect">
              <a:avLst/>
            </a:prstGeom>
            <a:pattFill prst="wdUpDiag">
              <a:fgClr>
                <a:srgbClr val="99CCFF"/>
              </a:fgClr>
              <a:bgClr>
                <a:schemeClr val="bg1"/>
              </a:bgClr>
            </a:patt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2" name="Rectangle 28"/>
            <p:cNvSpPr>
              <a:spLocks noChangeArrowheads="1"/>
            </p:cNvSpPr>
            <p:nvPr/>
          </p:nvSpPr>
          <p:spPr bwMode="auto">
            <a:xfrm>
              <a:off x="7912252" y="5662613"/>
              <a:ext cx="46507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altLang="tr-TR" sz="2400">
                  <a:solidFill>
                    <a:srgbClr val="000000"/>
                  </a:solidFill>
                  <a:effectLst/>
                  <a:latin typeface="Arial" charset="0"/>
                </a:rPr>
                <a:t>S</a:t>
              </a:r>
              <a:r>
                <a:rPr lang="tr-TR" altLang="tr-TR" sz="2400" baseline="-25000">
                  <a:solidFill>
                    <a:srgbClr val="000000"/>
                  </a:solidFill>
                  <a:effectLst/>
                  <a:latin typeface="Arial" charset="0"/>
                </a:rPr>
                <a:t>d</a:t>
              </a:r>
            </a:p>
          </p:txBody>
        </p:sp>
        <p:sp>
          <p:nvSpPr>
            <p:cNvPr id="13" name="Rectangle 29"/>
            <p:cNvSpPr>
              <a:spLocks noChangeArrowheads="1"/>
            </p:cNvSpPr>
            <p:nvPr/>
          </p:nvSpPr>
          <p:spPr bwMode="auto">
            <a:xfrm>
              <a:off x="4833743" y="1773238"/>
              <a:ext cx="35997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tr-TR" altLang="tr-TR" sz="2400">
                  <a:solidFill>
                    <a:srgbClr val="000000"/>
                  </a:solidFill>
                  <a:effectLst/>
                  <a:latin typeface="Arial" charset="0"/>
                </a:rPr>
                <a:t>P</a:t>
              </a:r>
              <a:endParaRPr lang="tr-TR" altLang="tr-TR" sz="2400" baseline="-25000">
                <a:solidFill>
                  <a:srgbClr val="000000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Line 30"/>
            <p:cNvSpPr>
              <a:spLocks noChangeShapeType="1"/>
            </p:cNvSpPr>
            <p:nvPr/>
          </p:nvSpPr>
          <p:spPr bwMode="auto">
            <a:xfrm flipV="1">
              <a:off x="5043820" y="3238501"/>
              <a:ext cx="2028839" cy="144145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5" name="Line 31"/>
            <p:cNvSpPr>
              <a:spLocks noChangeShapeType="1"/>
            </p:cNvSpPr>
            <p:nvPr/>
          </p:nvSpPr>
          <p:spPr bwMode="auto">
            <a:xfrm flipV="1">
              <a:off x="5043820" y="4216401"/>
              <a:ext cx="1875021" cy="463550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6" name="Line 32"/>
            <p:cNvSpPr>
              <a:spLocks noChangeShapeType="1"/>
            </p:cNvSpPr>
            <p:nvPr/>
          </p:nvSpPr>
          <p:spPr bwMode="auto">
            <a:xfrm flipV="1">
              <a:off x="6092777" y="3238501"/>
              <a:ext cx="979170" cy="2017713"/>
            </a:xfrm>
            <a:prstGeom prst="line">
              <a:avLst/>
            </a:prstGeom>
            <a:noFill/>
            <a:ln w="19050">
              <a:solidFill>
                <a:srgbClr val="339966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17" name="Oval 33"/>
            <p:cNvSpPr>
              <a:spLocks noChangeArrowheads="1"/>
            </p:cNvSpPr>
            <p:nvPr/>
          </p:nvSpPr>
          <p:spPr bwMode="auto">
            <a:xfrm>
              <a:off x="6478748" y="4175126"/>
              <a:ext cx="139576" cy="288925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grpSp>
          <p:nvGrpSpPr>
            <p:cNvPr id="18" name="Group 34"/>
            <p:cNvGrpSpPr>
              <a:grpSpLocks/>
            </p:cNvGrpSpPr>
            <p:nvPr/>
          </p:nvGrpSpPr>
          <p:grpSpPr bwMode="auto">
            <a:xfrm>
              <a:off x="4860804" y="2987676"/>
              <a:ext cx="2566553" cy="465138"/>
              <a:chOff x="875" y="2183"/>
              <a:chExt cx="3327" cy="293"/>
            </a:xfrm>
          </p:grpSpPr>
          <p:sp>
            <p:nvSpPr>
              <p:cNvPr id="32" name="Rectangle 35"/>
              <p:cNvSpPr>
                <a:spLocks noChangeArrowheads="1"/>
              </p:cNvSpPr>
              <p:nvPr/>
            </p:nvSpPr>
            <p:spPr bwMode="auto">
              <a:xfrm>
                <a:off x="875" y="2183"/>
                <a:ext cx="457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i</a:t>
                </a:r>
              </a:p>
            </p:txBody>
          </p:sp>
          <p:grpSp>
            <p:nvGrpSpPr>
              <p:cNvPr id="33" name="Group 36"/>
              <p:cNvGrpSpPr>
                <a:grpSpLocks/>
              </p:cNvGrpSpPr>
              <p:nvPr/>
            </p:nvGrpSpPr>
            <p:grpSpPr bwMode="auto">
              <a:xfrm>
                <a:off x="1112" y="2243"/>
                <a:ext cx="3090" cy="233"/>
                <a:chOff x="1112" y="2972"/>
                <a:chExt cx="3090" cy="233"/>
              </a:xfrm>
            </p:grpSpPr>
            <p:sp>
              <p:nvSpPr>
                <p:cNvPr id="34" name="Rectangle 37"/>
                <p:cNvSpPr>
                  <a:spLocks noChangeArrowheads="1"/>
                </p:cNvSpPr>
                <p:nvPr/>
              </p:nvSpPr>
              <p:spPr bwMode="auto">
                <a:xfrm>
                  <a:off x="3745" y="2972"/>
                  <a:ext cx="457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l">
                    <a:spcBef>
                      <a:spcPct val="50000"/>
                    </a:spcBef>
                  </a:pPr>
                  <a:r>
                    <a:rPr lang="tr-TR" altLang="tr-TR" sz="1800" b="1">
                      <a:solidFill>
                        <a:srgbClr val="0000FF"/>
                      </a:solidFill>
                      <a:effectLst/>
                      <a:latin typeface="Arial" charset="0"/>
                    </a:rPr>
                    <a:t>P</a:t>
                  </a:r>
                  <a:r>
                    <a:rPr lang="tr-TR" altLang="tr-TR" sz="1800" b="1" baseline="-25000">
                      <a:solidFill>
                        <a:srgbClr val="0000FF"/>
                      </a:solidFill>
                      <a:effectLst/>
                      <a:latin typeface="Arial" charset="0"/>
                    </a:rPr>
                    <a:t>i</a:t>
                  </a:r>
                </a:p>
              </p:txBody>
            </p:sp>
            <p:sp>
              <p:nvSpPr>
                <p:cNvPr id="35" name="Line 38"/>
                <p:cNvSpPr>
                  <a:spLocks noChangeShapeType="1"/>
                </p:cNvSpPr>
                <p:nvPr/>
              </p:nvSpPr>
              <p:spPr bwMode="auto">
                <a:xfrm flipH="1">
                  <a:off x="1112" y="3067"/>
                  <a:ext cx="263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dash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</p:grpSp>
        <p:grpSp>
          <p:nvGrpSpPr>
            <p:cNvPr id="19" name="Group 39"/>
            <p:cNvGrpSpPr>
              <a:grpSpLocks/>
            </p:cNvGrpSpPr>
            <p:nvPr/>
          </p:nvGrpSpPr>
          <p:grpSpPr bwMode="auto">
            <a:xfrm>
              <a:off x="4797425" y="4464051"/>
              <a:ext cx="2678055" cy="369888"/>
              <a:chOff x="793" y="3113"/>
              <a:chExt cx="3471" cy="233"/>
            </a:xfrm>
          </p:grpSpPr>
          <p:sp>
            <p:nvSpPr>
              <p:cNvPr id="29" name="Rectangle 40"/>
              <p:cNvSpPr>
                <a:spLocks noChangeArrowheads="1"/>
              </p:cNvSpPr>
              <p:nvPr/>
            </p:nvSpPr>
            <p:spPr bwMode="auto">
              <a:xfrm>
                <a:off x="793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d</a:t>
                </a:r>
              </a:p>
            </p:txBody>
          </p:sp>
          <p:sp>
            <p:nvSpPr>
              <p:cNvPr id="30" name="Line 41"/>
              <p:cNvSpPr>
                <a:spLocks noChangeShapeType="1"/>
              </p:cNvSpPr>
              <p:nvPr/>
            </p:nvSpPr>
            <p:spPr bwMode="auto">
              <a:xfrm flipH="1">
                <a:off x="1112" y="3249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/>
            </p:nvSpPr>
            <p:spPr bwMode="auto">
              <a:xfrm>
                <a:off x="3746" y="3113"/>
                <a:ext cx="518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0000FF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0000FF"/>
                    </a:solidFill>
                    <a:effectLst/>
                    <a:latin typeface="Arial" charset="0"/>
                  </a:rPr>
                  <a:t>d</a:t>
                </a:r>
              </a:p>
            </p:txBody>
          </p:sp>
        </p:grpSp>
        <p:grpSp>
          <p:nvGrpSpPr>
            <p:cNvPr id="20" name="Group 43"/>
            <p:cNvGrpSpPr>
              <a:grpSpLocks/>
            </p:cNvGrpSpPr>
            <p:nvPr/>
          </p:nvGrpSpPr>
          <p:grpSpPr bwMode="auto">
            <a:xfrm>
              <a:off x="5043108" y="2735263"/>
              <a:ext cx="2029551" cy="1584325"/>
              <a:chOff x="1111" y="2024"/>
              <a:chExt cx="2631" cy="998"/>
            </a:xfrm>
          </p:grpSpPr>
          <p:sp>
            <p:nvSpPr>
              <p:cNvPr id="26" name="Line 44"/>
              <p:cNvSpPr>
                <a:spLocks noChangeShapeType="1"/>
              </p:cNvSpPr>
              <p:nvPr/>
            </p:nvSpPr>
            <p:spPr bwMode="auto">
              <a:xfrm flipV="1">
                <a:off x="1111" y="2976"/>
                <a:ext cx="407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45"/>
              <p:cNvSpPr>
                <a:spLocks noChangeShapeType="1"/>
              </p:cNvSpPr>
              <p:nvPr/>
            </p:nvSpPr>
            <p:spPr bwMode="auto">
              <a:xfrm>
                <a:off x="1519" y="2976"/>
                <a:ext cx="1541" cy="46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46"/>
              <p:cNvSpPr>
                <a:spLocks noChangeShapeType="1"/>
              </p:cNvSpPr>
              <p:nvPr/>
            </p:nvSpPr>
            <p:spPr bwMode="auto">
              <a:xfrm flipV="1">
                <a:off x="3060" y="2024"/>
                <a:ext cx="681" cy="99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21" name="Rectangle 47"/>
            <p:cNvSpPr>
              <a:spLocks noChangeArrowheads="1"/>
            </p:cNvSpPr>
            <p:nvPr/>
          </p:nvSpPr>
          <p:spPr bwMode="auto">
            <a:xfrm>
              <a:off x="4797425" y="4097338"/>
              <a:ext cx="478391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tr-TR" altLang="tr-TR" sz="1800" b="1">
                  <a:solidFill>
                    <a:srgbClr val="FF3300"/>
                  </a:solidFill>
                  <a:effectLst/>
                  <a:latin typeface="Arial" charset="0"/>
                </a:rPr>
                <a:t>P</a:t>
              </a:r>
              <a:r>
                <a:rPr lang="tr-TR" altLang="tr-TR" sz="1800" b="1" baseline="-25000">
                  <a:solidFill>
                    <a:srgbClr val="FF3300"/>
                  </a:solidFill>
                  <a:effectLst/>
                  <a:latin typeface="Arial" charset="0"/>
                </a:rPr>
                <a:t>sd</a:t>
              </a:r>
            </a:p>
          </p:txBody>
        </p:sp>
        <p:grpSp>
          <p:nvGrpSpPr>
            <p:cNvPr id="22" name="Group 48"/>
            <p:cNvGrpSpPr>
              <a:grpSpLocks/>
            </p:cNvGrpSpPr>
            <p:nvPr/>
          </p:nvGrpSpPr>
          <p:grpSpPr bwMode="auto">
            <a:xfrm>
              <a:off x="4817364" y="2519363"/>
              <a:ext cx="2686483" cy="369888"/>
              <a:chOff x="819" y="1888"/>
              <a:chExt cx="3482" cy="233"/>
            </a:xfrm>
          </p:grpSpPr>
          <p:sp>
            <p:nvSpPr>
              <p:cNvPr id="23" name="Rectangle 49"/>
              <p:cNvSpPr>
                <a:spLocks noChangeArrowheads="1"/>
              </p:cNvSpPr>
              <p:nvPr/>
            </p:nvSpPr>
            <p:spPr bwMode="auto">
              <a:xfrm>
                <a:off x="3742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FF3300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FF3300"/>
                    </a:solidFill>
                    <a:effectLst/>
                    <a:latin typeface="Arial" charset="0"/>
                  </a:rPr>
                  <a:t>si</a:t>
                </a:r>
              </a:p>
            </p:txBody>
          </p:sp>
          <p:sp>
            <p:nvSpPr>
              <p:cNvPr id="24" name="Line 50"/>
              <p:cNvSpPr>
                <a:spLocks noChangeShapeType="1"/>
              </p:cNvSpPr>
              <p:nvPr/>
            </p:nvSpPr>
            <p:spPr bwMode="auto">
              <a:xfrm flipH="1">
                <a:off x="1112" y="2024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5" name="Rectangle 51"/>
              <p:cNvSpPr>
                <a:spLocks noChangeArrowheads="1"/>
              </p:cNvSpPr>
              <p:nvPr/>
            </p:nvSpPr>
            <p:spPr bwMode="auto">
              <a:xfrm>
                <a:off x="819" y="1888"/>
                <a:ext cx="559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tr-TR" altLang="tr-TR" sz="1800" b="1">
                    <a:solidFill>
                      <a:srgbClr val="FF3300"/>
                    </a:solidFill>
                    <a:effectLst/>
                    <a:latin typeface="Arial" charset="0"/>
                  </a:rPr>
                  <a:t>P</a:t>
                </a:r>
                <a:r>
                  <a:rPr lang="tr-TR" altLang="tr-TR" sz="1800" b="1" baseline="-25000">
                    <a:solidFill>
                      <a:srgbClr val="FF3300"/>
                    </a:solidFill>
                    <a:effectLst/>
                    <a:latin typeface="Arial" charset="0"/>
                  </a:rPr>
                  <a:t>si</a:t>
                </a:r>
              </a:p>
            </p:txBody>
          </p:sp>
        </p:grp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607481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459436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FEE9276D-B876-4464-B4F7-1D60D9195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1 Başlık"/>
          <p:cNvSpPr>
            <a:spLocks noGrp="1"/>
          </p:cNvSpPr>
          <p:nvPr>
            <p:ph type="ctrTitle"/>
          </p:nvPr>
        </p:nvSpPr>
        <p:spPr>
          <a:xfrm>
            <a:off x="742712" y="1268761"/>
            <a:ext cx="8417401" cy="1470025"/>
          </a:xfrm>
        </p:spPr>
        <p:txBody>
          <a:bodyPr>
            <a:normAutofit/>
          </a:bodyPr>
          <a:lstStyle/>
          <a:p>
            <a:pPr algn="l"/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Yapı Güvenliği</a:t>
            </a:r>
          </a:p>
        </p:txBody>
      </p:sp>
      <p:sp>
        <p:nvSpPr>
          <p:cNvPr id="6" name="2 Alt Başlık"/>
          <p:cNvSpPr txBox="1">
            <a:spLocks/>
          </p:cNvSpPr>
          <p:nvPr/>
        </p:nvSpPr>
        <p:spPr>
          <a:xfrm>
            <a:off x="0" y="2735050"/>
            <a:ext cx="9902825" cy="24482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4800" dirty="0">
                <a:solidFill>
                  <a:schemeClr val="tx1"/>
                </a:solidFill>
              </a:rPr>
              <a:t>Yapılarımızın </a:t>
            </a:r>
          </a:p>
          <a:p>
            <a:r>
              <a:rPr lang="tr-TR" sz="4800" b="1" dirty="0">
                <a:solidFill>
                  <a:schemeClr val="tx1"/>
                </a:solidFill>
              </a:rPr>
              <a:t>%90’nı </a:t>
            </a:r>
          </a:p>
          <a:p>
            <a:r>
              <a:rPr lang="tr-TR" sz="4800" dirty="0">
                <a:solidFill>
                  <a:schemeClr val="tx1"/>
                </a:solidFill>
              </a:rPr>
              <a:t>betonarme</a:t>
            </a:r>
          </a:p>
        </p:txBody>
      </p:sp>
    </p:spTree>
    <p:extLst>
      <p:ext uri="{BB962C8B-B14F-4D97-AF65-F5344CB8AC3E}">
        <p14:creationId xmlns:p14="http://schemas.microsoft.com/office/powerpoint/2010/main" val="42734530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Resim 9">
            <a:extLst>
              <a:ext uri="{FF2B5EF4-FFF2-40B4-BE49-F238E27FC236}">
                <a16:creationId xmlns:a16="http://schemas.microsoft.com/office/drawing/2014/main" id="{B6A21261-27CF-4156-90B3-3896915DCD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2029731" y="718449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Çatı Yalıtımı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8928" y="1853112"/>
            <a:ext cx="8912543" cy="3768633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Eğim %1,5 tan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  <a:r>
              <a:rPr lang="tr-TR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. </a:t>
            </a:r>
            <a:endParaRPr lang="tr-TR" dirty="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Arial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Boru çapları 100mm'den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az olmamalıdır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Yangın Yönetmeliğine </a:t>
            </a:r>
          </a:p>
          <a:p>
            <a:pPr algn="just">
              <a:buNone/>
              <a:defRPr/>
            </a:pPr>
            <a:r>
              <a:rPr lang="tr-TR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</a:rPr>
              <a:t>uygun olmalıdır.</a:t>
            </a:r>
            <a:endParaRPr lang="tr-TR" dirty="0"/>
          </a:p>
        </p:txBody>
      </p:sp>
      <p:grpSp>
        <p:nvGrpSpPr>
          <p:cNvPr id="4" name="Grup 4"/>
          <p:cNvGrpSpPr>
            <a:grpSpLocks/>
          </p:cNvGrpSpPr>
          <p:nvPr/>
        </p:nvGrpSpPr>
        <p:grpSpPr bwMode="auto">
          <a:xfrm>
            <a:off x="5978804" y="1170691"/>
            <a:ext cx="3705093" cy="4968860"/>
            <a:chOff x="3707904" y="928454"/>
            <a:chExt cx="4032448" cy="5815858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6996" t="2773" r="3250" b="6381"/>
            <a:stretch>
              <a:fillRect/>
            </a:stretch>
          </p:blipFill>
          <p:spPr bwMode="auto">
            <a:xfrm>
              <a:off x="3779912" y="928454"/>
              <a:ext cx="3816102" cy="581585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6" name="Dikdörtgen 1"/>
            <p:cNvSpPr/>
            <p:nvPr/>
          </p:nvSpPr>
          <p:spPr bwMode="auto">
            <a:xfrm>
              <a:off x="7524441" y="928454"/>
              <a:ext cx="71442" cy="581585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7" name="Dikdörtgen 2"/>
            <p:cNvSpPr/>
            <p:nvPr/>
          </p:nvSpPr>
          <p:spPr bwMode="auto">
            <a:xfrm>
              <a:off x="3779346" y="3908625"/>
              <a:ext cx="3961006" cy="1682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  <p:sp>
          <p:nvSpPr>
            <p:cNvPr id="8" name="Dikdörtgen 3"/>
            <p:cNvSpPr/>
            <p:nvPr/>
          </p:nvSpPr>
          <p:spPr bwMode="auto">
            <a:xfrm>
              <a:off x="3707904" y="3908625"/>
              <a:ext cx="360381" cy="52871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27756512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8975416-E0A2-4444-A1E3-60A8DAAA6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4873" y="113679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>
          <a:xfrm>
            <a:off x="5798661" y="4913009"/>
            <a:ext cx="3742787" cy="1325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+5</a:t>
            </a:r>
            <a:r>
              <a:rPr kumimoji="0" lang="tr-TR" sz="7200" b="0" i="0" u="none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0</a:t>
            </a:r>
            <a:r>
              <a:rPr kumimoji="0" lang="tr-TR" sz="72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C≤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2649" y="2203249"/>
            <a:ext cx="4757138" cy="2317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 t="7710"/>
          <a:stretch>
            <a:fillRect/>
          </a:stretch>
        </p:blipFill>
        <p:spPr bwMode="auto">
          <a:xfrm>
            <a:off x="105356" y="2705552"/>
            <a:ext cx="4844820" cy="2749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8214089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E333EB2-0BA7-4CE8-ABC4-A69358C6A4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0668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3"/>
          <p:cNvGrpSpPr>
            <a:grpSpLocks noGrp="1"/>
          </p:cNvGrpSpPr>
          <p:nvPr/>
        </p:nvGrpSpPr>
        <p:grpSpPr bwMode="auto">
          <a:xfrm>
            <a:off x="704149" y="1849688"/>
            <a:ext cx="8309225" cy="3912325"/>
            <a:chOff x="1405" y="1344"/>
            <a:chExt cx="3107" cy="2622"/>
          </a:xfrm>
        </p:grpSpPr>
        <p:pic>
          <p:nvPicPr>
            <p:cNvPr id="5" name="Picture 4" descr="T 4 Bodenfeucht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5" y="1344"/>
              <a:ext cx="1475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5" descr="T 4 nichtstauendes Sickerwasse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40" y="1344"/>
              <a:ext cx="1472" cy="2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1970294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6307E0C-640E-4A0F-BD71-CDE1384DF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4" descr="0123017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8786" y="1766290"/>
            <a:ext cx="4365252" cy="4030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4913486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2000772-8260-4AB7-BD88-B6DAE60E2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9" name="8 Grup"/>
          <p:cNvGrpSpPr/>
          <p:nvPr/>
        </p:nvGrpSpPr>
        <p:grpSpPr>
          <a:xfrm>
            <a:off x="950026" y="1753990"/>
            <a:ext cx="8457658" cy="4148046"/>
            <a:chOff x="431531" y="1196976"/>
            <a:chExt cx="9198902" cy="5067300"/>
          </a:xfrm>
        </p:grpSpPr>
        <p:pic>
          <p:nvPicPr>
            <p:cNvPr id="4" name="Picture 7" descr="beton yüzeyi ile ilgili görsel sonucu"/>
            <p:cNvPicPr>
              <a:picLocks noChangeAspect="1" noChangeArrowheads="1"/>
            </p:cNvPicPr>
            <p:nvPr/>
          </p:nvPicPr>
          <p:blipFill>
            <a:blip r:embed="rId3" cstate="print"/>
            <a:srcRect t="266" r="8643" b="48328"/>
            <a:stretch>
              <a:fillRect/>
            </a:stretch>
          </p:blipFill>
          <p:spPr bwMode="auto">
            <a:xfrm>
              <a:off x="431531" y="1196976"/>
              <a:ext cx="9198902" cy="3051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Picture 9" descr="beton yüzeyi ile ilgili görsel sonucu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7177" y="4473576"/>
              <a:ext cx="2959289" cy="1743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Picture 11" descr="beton yüzeyi ile ilgili görsel sonucu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502093" y="4493996"/>
              <a:ext cx="2975430" cy="1755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" descr="Resim5"/>
            <p:cNvPicPr>
              <a:picLocks noChangeAspect="1" noChangeArrowheads="1"/>
            </p:cNvPicPr>
            <p:nvPr/>
          </p:nvPicPr>
          <p:blipFill>
            <a:blip r:embed="rId6" cstate="print"/>
            <a:srcRect l="56299" t="51453" r="5461" b="7497"/>
            <a:stretch>
              <a:fillRect/>
            </a:stretch>
          </p:blipFill>
          <p:spPr>
            <a:xfrm>
              <a:off x="6510764" y="4508501"/>
              <a:ext cx="3108148" cy="1755775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18652796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36466542-51F7-475F-896E-DDDAA64CA7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9310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C:\Users\jozef.bonfil\Pictures\Cep telefonu resimleri\20140922_145939.jpg"/>
          <p:cNvPicPr>
            <a:picLocks noChangeAspect="1" noChangeArrowheads="1"/>
          </p:cNvPicPr>
          <p:nvPr/>
        </p:nvPicPr>
        <p:blipFill>
          <a:blip r:embed="rId3" cstate="print"/>
          <a:srcRect r="15132"/>
          <a:stretch>
            <a:fillRect/>
          </a:stretch>
        </p:blipFill>
        <p:spPr bwMode="auto">
          <a:xfrm>
            <a:off x="5240245" y="2210045"/>
            <a:ext cx="4579794" cy="37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Users\jozef.bonfil\Pictures\Cep telefonu resimleri\20140922_145703.jpg"/>
          <p:cNvPicPr>
            <a:picLocks noChangeAspect="1" noChangeArrowheads="1"/>
          </p:cNvPicPr>
          <p:nvPr/>
        </p:nvPicPr>
        <p:blipFill>
          <a:blip r:embed="rId4" cstate="print"/>
          <a:srcRect l="6581"/>
          <a:stretch>
            <a:fillRect/>
          </a:stretch>
        </p:blipFill>
        <p:spPr bwMode="auto">
          <a:xfrm>
            <a:off x="129971" y="2193335"/>
            <a:ext cx="5040000" cy="3737071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628351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51F319EF-8D04-4A4C-A888-F048F04A5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Uygulama</a:t>
            </a:r>
            <a:endParaRPr lang="tr-TR" dirty="0"/>
          </a:p>
        </p:txBody>
      </p:sp>
      <p:pic>
        <p:nvPicPr>
          <p:cNvPr id="4" name="Picture 4" descr="umut izolasyon 115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r="19962"/>
          <a:stretch>
            <a:fillRect/>
          </a:stretch>
        </p:blipFill>
        <p:spPr>
          <a:xfrm>
            <a:off x="780479" y="1709279"/>
            <a:ext cx="4001846" cy="3030223"/>
          </a:xfrm>
          <a:noFill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lum bright="24000"/>
          </a:blip>
          <a:srcRect b="19029"/>
          <a:stretch>
            <a:fillRect/>
          </a:stretch>
        </p:blipFill>
        <p:spPr bwMode="auto">
          <a:xfrm>
            <a:off x="4845556" y="1709279"/>
            <a:ext cx="3625995" cy="303022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7" name="6 Metin kutusu"/>
          <p:cNvSpPr txBox="1"/>
          <p:nvPr/>
        </p:nvSpPr>
        <p:spPr>
          <a:xfrm>
            <a:off x="599362" y="4838443"/>
            <a:ext cx="84923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tr-TR" sz="3200" dirty="0"/>
              <a:t>Örtüler dereye paralel eğime dik olarak serilirler.</a:t>
            </a:r>
          </a:p>
          <a:p>
            <a:pPr>
              <a:buFont typeface="Wingdings" pitchFamily="2" charset="2"/>
              <a:buChar char="Ø"/>
            </a:pPr>
            <a:r>
              <a:rPr lang="tr-TR" sz="3200" dirty="0"/>
              <a:t>Yapıştırma tekniğine ve kurallarına uyulmalıdır.</a:t>
            </a:r>
          </a:p>
        </p:txBody>
      </p:sp>
    </p:spTree>
    <p:extLst>
      <p:ext uri="{BB962C8B-B14F-4D97-AF65-F5344CB8AC3E}">
        <p14:creationId xmlns:p14="http://schemas.microsoft.com/office/powerpoint/2010/main" val="19530049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FF5566C-8352-456D-AB33-4A9202653D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810" y="87553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700" y="2072595"/>
            <a:ext cx="574958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Beton en az C30 sınıfında olmalıdır.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Beton içindeki nemin %7’nin altında olması gerekir.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 err="1"/>
              <a:t>Çiğlenme</a:t>
            </a:r>
            <a:r>
              <a:rPr lang="tr-TR" sz="2800" dirty="0"/>
              <a:t> noktası ısısının,  yüzey sıcaklığından +4</a:t>
            </a:r>
            <a:r>
              <a:rPr lang="tr-TR" sz="2800" baseline="30000" dirty="0"/>
              <a:t>0</a:t>
            </a:r>
            <a:r>
              <a:rPr lang="tr-TR" sz="2800" dirty="0"/>
              <a:t>C fazla olması gerekir.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Genellikle m</a:t>
            </a:r>
            <a:r>
              <a:rPr lang="tr-TR" sz="2800" baseline="30000" dirty="0"/>
              <a:t>2</a:t>
            </a:r>
            <a:r>
              <a:rPr lang="tr-TR" sz="2800" dirty="0"/>
              <a:t>’ye 1,5 – 2,0 kg arasında eşit kalınlıkta malzeme uygulanır.</a:t>
            </a:r>
          </a:p>
          <a:p>
            <a:pPr>
              <a:buFont typeface="Arial" pitchFamily="34" charset="0"/>
              <a:buChar char="•"/>
              <a:defRPr/>
            </a:pPr>
            <a:r>
              <a:rPr lang="tr-TR" sz="2800" dirty="0"/>
              <a:t>Genellikle en az iki kat şeklinde uygulanır.</a:t>
            </a:r>
          </a:p>
        </p:txBody>
      </p:sp>
      <p:pic>
        <p:nvPicPr>
          <p:cNvPr id="7" name="Picture 8" descr="http://www.raf.com.tr/images/Image/product/2007/09/40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76649" y="1573570"/>
            <a:ext cx="3515410" cy="214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4" descr="http://3.bp.blogspot.com/-geRXCw0iu-c/TgBxs_xG68I/AAAAAAAAAA4/jZyyXKCr-RE/s1600/iso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76649" y="3668565"/>
            <a:ext cx="3515410" cy="2313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135747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143F2F6C-D588-456F-8F6C-55283AE516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4" name="Picture 3" descr="SUNP0050"/>
          <p:cNvPicPr>
            <a:picLocks noChangeAspect="1" noChangeArrowheads="1"/>
          </p:cNvPicPr>
          <p:nvPr/>
        </p:nvPicPr>
        <p:blipFill>
          <a:blip r:embed="rId3"/>
          <a:srcRect l="13025" r="9375"/>
          <a:stretch>
            <a:fillRect/>
          </a:stretch>
        </p:blipFill>
        <p:spPr bwMode="auto">
          <a:xfrm>
            <a:off x="1058053" y="1954187"/>
            <a:ext cx="4107713" cy="397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7" name="Grup 6"/>
          <p:cNvGrpSpPr/>
          <p:nvPr/>
        </p:nvGrpSpPr>
        <p:grpSpPr>
          <a:xfrm>
            <a:off x="5975625" y="1986521"/>
            <a:ext cx="3556831" cy="4116472"/>
            <a:chOff x="5975625" y="1986521"/>
            <a:chExt cx="3556831" cy="4116472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625" y="1986521"/>
              <a:ext cx="3556831" cy="4116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Dikdörtgen 2"/>
            <p:cNvSpPr/>
            <p:nvPr/>
          </p:nvSpPr>
          <p:spPr>
            <a:xfrm>
              <a:off x="6348845" y="2337955"/>
              <a:ext cx="1641764" cy="1922318"/>
            </a:xfrm>
            <a:prstGeom prst="rect">
              <a:avLst/>
            </a:prstGeom>
            <a:solidFill>
              <a:schemeClr val="bg1"/>
            </a:solidFill>
            <a:ln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34625086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17FA8791-5B35-47A0-AB79-220BF85538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grpSp>
        <p:nvGrpSpPr>
          <p:cNvPr id="16" name="Grup 15"/>
          <p:cNvGrpSpPr/>
          <p:nvPr/>
        </p:nvGrpSpPr>
        <p:grpSpPr>
          <a:xfrm>
            <a:off x="5033936" y="1245245"/>
            <a:ext cx="4127896" cy="4837689"/>
            <a:chOff x="5033936" y="1417638"/>
            <a:chExt cx="4127896" cy="4837689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5033936" y="1417638"/>
              <a:ext cx="4127896" cy="4837689"/>
              <a:chOff x="2928" y="527"/>
              <a:chExt cx="2628" cy="3085"/>
            </a:xfrm>
          </p:grpSpPr>
          <p:pic>
            <p:nvPicPr>
              <p:cNvPr id="6" name="Picture 5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1989" r="7378" b="17825"/>
              <a:stretch>
                <a:fillRect/>
              </a:stretch>
            </p:blipFill>
            <p:spPr bwMode="auto">
              <a:xfrm>
                <a:off x="2928" y="527"/>
                <a:ext cx="2609" cy="308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7" name="Line 6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907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8" name="Line 7"/>
              <p:cNvSpPr>
                <a:spLocks noChangeShapeType="1"/>
              </p:cNvSpPr>
              <p:nvPr/>
            </p:nvSpPr>
            <p:spPr bwMode="auto">
              <a:xfrm flipH="1">
                <a:off x="4150" y="1616"/>
                <a:ext cx="0" cy="122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Line 8"/>
              <p:cNvSpPr>
                <a:spLocks noChangeShapeType="1"/>
              </p:cNvSpPr>
              <p:nvPr/>
            </p:nvSpPr>
            <p:spPr bwMode="auto">
              <a:xfrm>
                <a:off x="4150" y="2840"/>
                <a:ext cx="182" cy="18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>
                <a:off x="4332" y="3022"/>
                <a:ext cx="117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1" name="Line 10"/>
              <p:cNvSpPr>
                <a:spLocks noChangeShapeType="1"/>
              </p:cNvSpPr>
              <p:nvPr/>
            </p:nvSpPr>
            <p:spPr bwMode="auto">
              <a:xfrm>
                <a:off x="3243" y="1616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2" name="Line 11"/>
              <p:cNvSpPr>
                <a:spLocks noChangeShapeType="1"/>
              </p:cNvSpPr>
              <p:nvPr/>
            </p:nvSpPr>
            <p:spPr bwMode="auto">
              <a:xfrm>
                <a:off x="5511" y="3022"/>
                <a:ext cx="0" cy="18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13" name="Rectangle 12"/>
              <p:cNvSpPr>
                <a:spLocks noChangeArrowheads="1"/>
              </p:cNvSpPr>
              <p:nvPr/>
            </p:nvSpPr>
            <p:spPr bwMode="auto">
              <a:xfrm>
                <a:off x="3107" y="1752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a</a:t>
                </a:r>
              </a:p>
            </p:txBody>
          </p:sp>
          <p:sp>
            <p:nvSpPr>
              <p:cNvPr id="14" name="Rectangle 13"/>
              <p:cNvSpPr>
                <a:spLocks noChangeArrowheads="1"/>
              </p:cNvSpPr>
              <p:nvPr/>
            </p:nvSpPr>
            <p:spPr bwMode="auto">
              <a:xfrm>
                <a:off x="5329" y="3158"/>
                <a:ext cx="227" cy="22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a</a:t>
                </a:r>
              </a:p>
            </p:txBody>
          </p:sp>
        </p:grpSp>
        <p:sp>
          <p:nvSpPr>
            <p:cNvPr id="3" name="Dikdörtgen 2"/>
            <p:cNvSpPr/>
            <p:nvPr/>
          </p:nvSpPr>
          <p:spPr>
            <a:xfrm>
              <a:off x="6130636" y="1953491"/>
              <a:ext cx="1704109" cy="71697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96697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80" b="11381"/>
          <a:stretch/>
        </p:blipFill>
        <p:spPr bwMode="auto">
          <a:xfrm>
            <a:off x="291863" y="2060209"/>
            <a:ext cx="4742073" cy="35525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163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05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11475" y="1238565"/>
            <a:ext cx="5120597" cy="4805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7232072" y="5213184"/>
            <a:ext cx="2670753" cy="83127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Prof. Dr. </a:t>
            </a:r>
          </a:p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Mehmet Ali Taşdemir </a:t>
            </a:r>
          </a:p>
          <a:p>
            <a:r>
              <a:rPr lang="tr-TR" altLang="tr-TR" sz="1800" dirty="0">
                <a:solidFill>
                  <a:schemeClr val="tx1"/>
                </a:solidFill>
                <a:effectLst/>
                <a:latin typeface="Arial" charset="0"/>
              </a:rPr>
              <a:t> İTÜ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id="{A3324189-5696-47E2-BDD9-3B1F0EE577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287645"/>
            <a:ext cx="9900762" cy="920576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id="{D0420ABC-68C8-4B93-97D3-47E1E9001C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319"/>
            <a:ext cx="9900762" cy="1121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8455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95F034C1-8F55-4110-BF09-CFADFC2F3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0" y="742322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2"/>
          <p:cNvPicPr>
            <a:picLocks noChangeAspect="1" noChangeArrowheads="1"/>
          </p:cNvPicPr>
          <p:nvPr/>
        </p:nvPicPr>
        <p:blipFill>
          <a:blip r:embed="rId3" cstate="print"/>
          <a:srcRect l="8336" t="-2568" r="20122" b="20656"/>
          <a:stretch>
            <a:fillRect/>
          </a:stretch>
        </p:blipFill>
        <p:spPr bwMode="auto">
          <a:xfrm>
            <a:off x="344383" y="1721300"/>
            <a:ext cx="5238206" cy="41538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Grup 6"/>
          <p:cNvGrpSpPr/>
          <p:nvPr/>
        </p:nvGrpSpPr>
        <p:grpSpPr>
          <a:xfrm>
            <a:off x="5948671" y="1551610"/>
            <a:ext cx="3244594" cy="4493249"/>
            <a:chOff x="5912470" y="1744039"/>
            <a:chExt cx="3244594" cy="4493249"/>
          </a:xfrm>
        </p:grpSpPr>
        <p:pic>
          <p:nvPicPr>
            <p:cNvPr id="4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 l="21953" r="16376" b="4787"/>
            <a:stretch>
              <a:fillRect/>
            </a:stretch>
          </p:blipFill>
          <p:spPr bwMode="auto">
            <a:xfrm>
              <a:off x="5912470" y="1744039"/>
              <a:ext cx="3244594" cy="449324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" name="Dikdörtgen 2"/>
            <p:cNvSpPr/>
            <p:nvPr/>
          </p:nvSpPr>
          <p:spPr>
            <a:xfrm>
              <a:off x="5912470" y="3241964"/>
              <a:ext cx="1402730" cy="6135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  <p:extLst>
      <p:ext uri="{BB962C8B-B14F-4D97-AF65-F5344CB8AC3E}">
        <p14:creationId xmlns:p14="http://schemas.microsoft.com/office/powerpoint/2010/main" val="17600345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BC95AC98-8BD4-4037-BC59-A5ABC5B74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grpSp>
        <p:nvGrpSpPr>
          <p:cNvPr id="9" name="8 Grup"/>
          <p:cNvGrpSpPr/>
          <p:nvPr/>
        </p:nvGrpSpPr>
        <p:grpSpPr>
          <a:xfrm>
            <a:off x="5519134" y="1233787"/>
            <a:ext cx="3275314" cy="4884791"/>
            <a:chOff x="6012160" y="1268760"/>
            <a:chExt cx="2952328" cy="4896544"/>
          </a:xfrm>
        </p:grpSpPr>
        <p:grpSp>
          <p:nvGrpSpPr>
            <p:cNvPr id="7" name="6 Grup"/>
            <p:cNvGrpSpPr/>
            <p:nvPr/>
          </p:nvGrpSpPr>
          <p:grpSpPr>
            <a:xfrm>
              <a:off x="6433921" y="1268760"/>
              <a:ext cx="2530567" cy="4612686"/>
              <a:chOff x="6433921" y="1268760"/>
              <a:chExt cx="2530567" cy="4612686"/>
            </a:xfrm>
          </p:grpSpPr>
          <p:pic>
            <p:nvPicPr>
              <p:cNvPr id="2050" name="Picture 2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l="12281" b="5231"/>
              <a:stretch>
                <a:fillRect/>
              </a:stretch>
            </p:blipFill>
            <p:spPr bwMode="auto">
              <a:xfrm>
                <a:off x="6433921" y="1268760"/>
                <a:ext cx="2498222" cy="46126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" name="5 Dikdörtgen"/>
              <p:cNvSpPr/>
              <p:nvPr/>
            </p:nvSpPr>
            <p:spPr>
              <a:xfrm>
                <a:off x="7308304" y="1556792"/>
                <a:ext cx="1656184" cy="201622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8" name="7 Dikdörtgen"/>
            <p:cNvSpPr/>
            <p:nvPr/>
          </p:nvSpPr>
          <p:spPr>
            <a:xfrm>
              <a:off x="6012160" y="4149080"/>
              <a:ext cx="504056" cy="2016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11" name="Picture 3" descr="000040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lum bright="-6000"/>
          </a:blip>
          <a:srcRect l="57642"/>
          <a:stretch/>
        </p:blipFill>
        <p:spPr bwMode="auto">
          <a:xfrm>
            <a:off x="897320" y="1455081"/>
            <a:ext cx="367838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605671"/>
          </a:xfrm>
        </p:spPr>
        <p:txBody>
          <a:bodyPr>
            <a:normAutofit fontScale="90000"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19271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6BEF58D-1C1E-4801-9841-3B2BC2BFB9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8" name="17 Grup"/>
          <p:cNvGrpSpPr/>
          <p:nvPr/>
        </p:nvGrpSpPr>
        <p:grpSpPr>
          <a:xfrm>
            <a:off x="6354313" y="1824302"/>
            <a:ext cx="3041337" cy="4340508"/>
            <a:chOff x="6354313" y="1948410"/>
            <a:chExt cx="3041337" cy="4340508"/>
          </a:xfrm>
        </p:grpSpPr>
        <p:grpSp>
          <p:nvGrpSpPr>
            <p:cNvPr id="5" name="Grup 1"/>
            <p:cNvGrpSpPr>
              <a:grpSpLocks/>
            </p:cNvGrpSpPr>
            <p:nvPr/>
          </p:nvGrpSpPr>
          <p:grpSpPr bwMode="auto">
            <a:xfrm>
              <a:off x="6354313" y="1948410"/>
              <a:ext cx="3041337" cy="4216400"/>
              <a:chOff x="5867400" y="1700213"/>
              <a:chExt cx="2808288" cy="4216400"/>
            </a:xfrm>
          </p:grpSpPr>
          <p:grpSp>
            <p:nvGrpSpPr>
              <p:cNvPr id="6" name="Group 6"/>
              <p:cNvGrpSpPr>
                <a:grpSpLocks/>
              </p:cNvGrpSpPr>
              <p:nvPr/>
            </p:nvGrpSpPr>
            <p:grpSpPr bwMode="auto">
              <a:xfrm>
                <a:off x="5867400" y="1700213"/>
                <a:ext cx="2808288" cy="4152105"/>
                <a:chOff x="3152" y="845"/>
                <a:chExt cx="2402" cy="2993"/>
              </a:xfrm>
              <a:solidFill>
                <a:schemeClr val="bg1">
                  <a:lumMod val="50000"/>
                  <a:alpha val="61000"/>
                </a:schemeClr>
              </a:solidFill>
            </p:grpSpPr>
            <p:pic>
              <p:nvPicPr>
                <p:cNvPr id="12" name="Picture 9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 l="10857" r="4219" b="8372"/>
                <a:stretch>
                  <a:fillRect/>
                </a:stretch>
              </p:blipFill>
              <p:spPr bwMode="auto">
                <a:xfrm>
                  <a:off x="3152" y="845"/>
                  <a:ext cx="2402" cy="2993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</p:pic>
            <p:pic>
              <p:nvPicPr>
                <p:cNvPr id="13" name="Picture 19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696" y="890"/>
                  <a:ext cx="536" cy="1225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</p:pic>
            <p:pic>
              <p:nvPicPr>
                <p:cNvPr id="14" name="Picture 20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3696" y="2174"/>
                  <a:ext cx="525" cy="1497"/>
                </a:xfrm>
                <a:prstGeom prst="rect">
                  <a:avLst/>
                </a:prstGeom>
                <a:grpFill/>
                <a:ln>
                  <a:noFill/>
                </a:ln>
                <a:effectLst/>
              </p:spPr>
            </p:pic>
          </p:grpSp>
          <p:pic>
            <p:nvPicPr>
              <p:cNvPr id="7" name="Picture 21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973463" y="4775237"/>
                <a:ext cx="530317" cy="1141376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sp>
            <p:nvSpPr>
              <p:cNvPr id="8" name="Dikdörtgen 6"/>
              <p:cNvSpPr/>
              <p:nvPr/>
            </p:nvSpPr>
            <p:spPr bwMode="auto">
              <a:xfrm>
                <a:off x="5921375" y="2303463"/>
                <a:ext cx="582613" cy="82391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9" name="Dikdörtgen 7"/>
              <p:cNvSpPr/>
              <p:nvPr/>
            </p:nvSpPr>
            <p:spPr bwMode="auto">
              <a:xfrm>
                <a:off x="6503988" y="3543300"/>
                <a:ext cx="636587" cy="2057400"/>
              </a:xfrm>
              <a:prstGeom prst="rect">
                <a:avLst/>
              </a:prstGeom>
              <a:solidFill>
                <a:schemeClr val="bg1">
                  <a:lumMod val="50000"/>
                  <a:alpha val="59000"/>
                </a:schemeClr>
              </a:solidFill>
              <a:ln w="25400">
                <a:solidFill>
                  <a:schemeClr val="tx1"/>
                </a:solidFill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cxnSp>
            <p:nvCxnSpPr>
              <p:cNvPr id="10" name="Düz Bağlayıcı 8"/>
              <p:cNvCxnSpPr>
                <a:cxnSpLocks noChangeShapeType="1"/>
              </p:cNvCxnSpPr>
              <p:nvPr/>
            </p:nvCxnSpPr>
            <p:spPr bwMode="auto">
              <a:xfrm flipV="1">
                <a:off x="7140599" y="4582271"/>
                <a:ext cx="0" cy="11792"/>
              </a:xfrm>
              <a:prstGeom prst="line">
                <a:avLst/>
              </a:prstGeom>
              <a:noFill/>
              <a:ln w="9525" algn="ctr">
                <a:noFill/>
                <a:round/>
                <a:headEnd/>
                <a:tailEnd/>
              </a:ln>
            </p:spPr>
          </p:cxnSp>
          <p:sp>
            <p:nvSpPr>
              <p:cNvPr id="11" name="Dikdörtgen 9"/>
              <p:cNvSpPr/>
              <p:nvPr/>
            </p:nvSpPr>
            <p:spPr bwMode="auto">
              <a:xfrm>
                <a:off x="6503988" y="1730375"/>
                <a:ext cx="625475" cy="1714500"/>
              </a:xfrm>
              <a:prstGeom prst="rect">
                <a:avLst/>
              </a:prstGeom>
              <a:solidFill>
                <a:schemeClr val="bg1">
                  <a:lumMod val="50000"/>
                  <a:alpha val="43000"/>
                </a:schemeClr>
              </a:solidFill>
              <a:ln w="254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</p:grpSp>
        <p:sp>
          <p:nvSpPr>
            <p:cNvPr id="15" name="14 Dikdörtgen"/>
            <p:cNvSpPr/>
            <p:nvPr/>
          </p:nvSpPr>
          <p:spPr>
            <a:xfrm>
              <a:off x="6394308" y="4830468"/>
              <a:ext cx="623869" cy="14584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4" name="Picture 2" descr="G:\Iş Resimlerim\PVC  Foto\KUDRET HAST. PVC\PVC MEMBRAN 00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8237" y="1884548"/>
            <a:ext cx="5722849" cy="3964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3021172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61D283B7-A3F0-4979-9BDE-F535886F5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78589" y="58317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000040"/>
          <p:cNvPicPr>
            <a:picLocks noChangeAspect="1" noChangeArrowheads="1"/>
          </p:cNvPicPr>
          <p:nvPr/>
        </p:nvPicPr>
        <p:blipFill>
          <a:blip r:embed="rId3" cstate="print">
            <a:lum bright="-6000"/>
          </a:blip>
          <a:srcRect l="13409"/>
          <a:stretch>
            <a:fillRect/>
          </a:stretch>
        </p:blipFill>
        <p:spPr bwMode="auto">
          <a:xfrm>
            <a:off x="203973" y="1501726"/>
            <a:ext cx="5806429" cy="418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5483271" y="872155"/>
            <a:ext cx="3832186" cy="5133887"/>
            <a:chOff x="3152" y="527"/>
            <a:chExt cx="2450" cy="3357"/>
          </a:xfrm>
        </p:grpSpPr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3152" y="527"/>
              <a:ext cx="2450" cy="3357"/>
              <a:chOff x="3152" y="527"/>
              <a:chExt cx="2450" cy="3357"/>
            </a:xfrm>
          </p:grpSpPr>
          <p:grpSp>
            <p:nvGrpSpPr>
              <p:cNvPr id="8" name="Group 7"/>
              <p:cNvGrpSpPr>
                <a:grpSpLocks/>
              </p:cNvGrpSpPr>
              <p:nvPr/>
            </p:nvGrpSpPr>
            <p:grpSpPr bwMode="auto">
              <a:xfrm>
                <a:off x="3152" y="527"/>
                <a:ext cx="2450" cy="3357"/>
                <a:chOff x="3152" y="527"/>
                <a:chExt cx="2450" cy="3357"/>
              </a:xfrm>
            </p:grpSpPr>
            <p:grpSp>
              <p:nvGrpSpPr>
                <p:cNvPr id="11" name="Group 8"/>
                <p:cNvGrpSpPr>
                  <a:grpSpLocks/>
                </p:cNvGrpSpPr>
                <p:nvPr/>
              </p:nvGrpSpPr>
              <p:grpSpPr bwMode="auto">
                <a:xfrm>
                  <a:off x="3152" y="845"/>
                  <a:ext cx="2402" cy="2993"/>
                  <a:chOff x="2780" y="1661"/>
                  <a:chExt cx="1506" cy="1860"/>
                </a:xfrm>
              </p:grpSpPr>
              <p:pic>
                <p:nvPicPr>
                  <p:cNvPr id="20" name="Picture 9"/>
                  <p:cNvPicPr>
                    <a:picLocks noChangeAspect="1" noChangeArrowheads="1"/>
                  </p:cNvPicPr>
                  <p:nvPr/>
                </p:nvPicPr>
                <p:blipFill>
                  <a:blip r:embed="rId4" cstate="print"/>
                  <a:srcRect l="10857" r="4219" b="8372"/>
                  <a:stretch>
                    <a:fillRect/>
                  </a:stretch>
                </p:blipFill>
                <p:spPr bwMode="auto">
                  <a:xfrm>
                    <a:off x="2780" y="1661"/>
                    <a:ext cx="1506" cy="1860"/>
                  </a:xfrm>
                  <a:prstGeom prst="rect">
                    <a:avLst/>
                  </a:prstGeom>
                  <a:noFill/>
                  <a:ln w="9525" algn="ctr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21" name="Rectangle 10"/>
                  <p:cNvSpPr>
                    <a:spLocks noChangeArrowheads="1"/>
                  </p:cNvSpPr>
                  <p:nvPr/>
                </p:nvSpPr>
                <p:spPr bwMode="auto">
                  <a:xfrm>
                    <a:off x="2789" y="1888"/>
                    <a:ext cx="363" cy="453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tr-TR"/>
                  </a:p>
                </p:txBody>
              </p:sp>
            </p:grpSp>
            <p:sp>
              <p:nvSpPr>
                <p:cNvPr id="12" name="Line 11"/>
                <p:cNvSpPr>
                  <a:spLocks noChangeShapeType="1"/>
                </p:cNvSpPr>
                <p:nvPr/>
              </p:nvSpPr>
              <p:spPr bwMode="auto">
                <a:xfrm flipH="1">
                  <a:off x="4468" y="618"/>
                  <a:ext cx="0" cy="2086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2"/>
                <p:cNvSpPr>
                  <a:spLocks noChangeShapeType="1"/>
                </p:cNvSpPr>
                <p:nvPr/>
              </p:nvSpPr>
              <p:spPr bwMode="auto">
                <a:xfrm>
                  <a:off x="4468" y="2659"/>
                  <a:ext cx="1043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4241" y="618"/>
                  <a:ext cx="227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5" name="Line 14"/>
                <p:cNvSpPr>
                  <a:spLocks noChangeShapeType="1"/>
                </p:cNvSpPr>
                <p:nvPr/>
              </p:nvSpPr>
              <p:spPr bwMode="auto">
                <a:xfrm>
                  <a:off x="5511" y="2659"/>
                  <a:ext cx="0" cy="181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6" name="Rectangle 15"/>
                <p:cNvSpPr>
                  <a:spLocks noChangeArrowheads="1"/>
                </p:cNvSpPr>
                <p:nvPr/>
              </p:nvSpPr>
              <p:spPr bwMode="auto">
                <a:xfrm>
                  <a:off x="4014" y="527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7" name="Rectangle 16"/>
                <p:cNvSpPr>
                  <a:spLocks noChangeArrowheads="1"/>
                </p:cNvSpPr>
                <p:nvPr/>
              </p:nvSpPr>
              <p:spPr bwMode="auto">
                <a:xfrm>
                  <a:off x="5375" y="2840"/>
                  <a:ext cx="227" cy="22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a</a:t>
                  </a:r>
                </a:p>
              </p:txBody>
            </p:sp>
            <p:sp>
              <p:nvSpPr>
                <p:cNvPr id="18" name="Rectangle 17"/>
                <p:cNvSpPr>
                  <a:spLocks noChangeArrowheads="1"/>
                </p:cNvSpPr>
                <p:nvPr/>
              </p:nvSpPr>
              <p:spPr bwMode="auto">
                <a:xfrm>
                  <a:off x="3152" y="2931"/>
                  <a:ext cx="681" cy="953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8"/>
                <p:cNvSpPr>
                  <a:spLocks noChangeArrowheads="1"/>
                </p:cNvSpPr>
                <p:nvPr/>
              </p:nvSpPr>
              <p:spPr bwMode="auto">
                <a:xfrm>
                  <a:off x="3696" y="3657"/>
                  <a:ext cx="409" cy="227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</p:grpSp>
          <p:pic>
            <p:nvPicPr>
              <p:cNvPr id="9" name="Picture 19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11" y="890"/>
                <a:ext cx="331" cy="1225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  <p:pic>
            <p:nvPicPr>
              <p:cNvPr id="10" name="Picture 20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3424" y="2205"/>
                <a:ext cx="318" cy="1497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</p:pic>
        </p:grpSp>
        <p:pic>
          <p:nvPicPr>
            <p:cNvPr id="7" name="Picture 2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02" y="3266"/>
              <a:ext cx="222" cy="5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5258772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0079B44-E143-46F7-BA39-91E45451D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F:\Iş Resimlerim\Turk telekom resimleri PVC\22.02.2011-5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22906"/>
          <a:stretch>
            <a:fillRect/>
          </a:stretch>
        </p:blipFill>
        <p:spPr bwMode="auto">
          <a:xfrm>
            <a:off x="1211283" y="1760664"/>
            <a:ext cx="7906594" cy="4221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087977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0F509F84-96EE-4A0D-A2D6-313FE2E2BD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1 Başlık"/>
          <p:cNvSpPr txBox="1">
            <a:spLocks/>
          </p:cNvSpPr>
          <p:nvPr/>
        </p:nvSpPr>
        <p:spPr>
          <a:xfrm>
            <a:off x="495141" y="776840"/>
            <a:ext cx="8912543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Users\jozef.bonfil\Desktop\Resim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36" y="1584740"/>
            <a:ext cx="8947348" cy="4496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4393764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C327A4A2-2D1A-41C1-9BE1-C285A287A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1 Başlık"/>
          <p:cNvSpPr txBox="1">
            <a:spLocks noGrp="1"/>
          </p:cNvSpPr>
          <p:nvPr>
            <p:ph type="title"/>
          </p:nvPr>
        </p:nvSpPr>
        <p:spPr>
          <a:xfrm>
            <a:off x="495141" y="676170"/>
            <a:ext cx="8912543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Uygulama</a:t>
            </a:r>
            <a:endParaRPr kumimoji="0" lang="tr-TR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6121168" y="1844676"/>
            <a:ext cx="3664749" cy="3672557"/>
            <a:chOff x="3560" y="1887"/>
            <a:chExt cx="1996" cy="1906"/>
          </a:xfrm>
        </p:grpSpPr>
        <p:graphicFrame>
          <p:nvGraphicFramePr>
            <p:cNvPr id="6" name="Object 4"/>
            <p:cNvGraphicFramePr>
              <a:graphicFrameLocks noChangeAspect="1"/>
            </p:cNvGraphicFramePr>
            <p:nvPr/>
          </p:nvGraphicFramePr>
          <p:xfrm>
            <a:off x="3606" y="1887"/>
            <a:ext cx="1950" cy="19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" name="Photo Editor Photo" r:id="rId4" imgW="11809524" imgH="16704762" progId="">
                    <p:embed/>
                  </p:oleObj>
                </mc:Choice>
                <mc:Fallback>
                  <p:oleObj name="Photo Editor Photo" r:id="rId4" imgW="11809524" imgH="16704762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23767" t="25626" r="13202" b="30800"/>
                        <a:stretch>
                          <a:fillRect/>
                        </a:stretch>
                      </p:blipFill>
                      <p:spPr bwMode="auto">
                        <a:xfrm>
                          <a:off x="3606" y="1887"/>
                          <a:ext cx="1950" cy="190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3560" y="3022"/>
              <a:ext cx="1950" cy="590"/>
              <a:chOff x="3560" y="3022"/>
              <a:chExt cx="1950" cy="590"/>
            </a:xfrm>
          </p:grpSpPr>
          <p:grpSp>
            <p:nvGrpSpPr>
              <p:cNvPr id="8" name="Group 6"/>
              <p:cNvGrpSpPr>
                <a:grpSpLocks/>
              </p:cNvGrpSpPr>
              <p:nvPr/>
            </p:nvGrpSpPr>
            <p:grpSpPr bwMode="auto">
              <a:xfrm>
                <a:off x="3606" y="3385"/>
                <a:ext cx="1859" cy="227"/>
                <a:chOff x="3606" y="3385"/>
                <a:chExt cx="1859" cy="227"/>
              </a:xfrm>
            </p:grpSpPr>
            <p:sp>
              <p:nvSpPr>
                <p:cNvPr id="16" name="Line 7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7" name="Line 8"/>
                <p:cNvSpPr>
                  <a:spLocks noChangeShapeType="1"/>
                </p:cNvSpPr>
                <p:nvPr/>
              </p:nvSpPr>
              <p:spPr bwMode="auto">
                <a:xfrm>
                  <a:off x="3651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8" name="Line 9"/>
                <p:cNvSpPr>
                  <a:spLocks noChangeShapeType="1"/>
                </p:cNvSpPr>
                <p:nvPr/>
              </p:nvSpPr>
              <p:spPr bwMode="auto">
                <a:xfrm>
                  <a:off x="5420" y="3385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9" name="Rectangle 10"/>
                <p:cNvSpPr>
                  <a:spLocks noChangeArrowheads="1"/>
                </p:cNvSpPr>
                <p:nvPr/>
              </p:nvSpPr>
              <p:spPr bwMode="auto">
                <a:xfrm>
                  <a:off x="3606" y="3475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1</a:t>
                  </a:r>
                </a:p>
              </p:txBody>
            </p:sp>
          </p:grpSp>
          <p:sp>
            <p:nvSpPr>
              <p:cNvPr id="9" name="Rectangle 11"/>
              <p:cNvSpPr>
                <a:spLocks noChangeArrowheads="1"/>
              </p:cNvSpPr>
              <p:nvPr/>
            </p:nvSpPr>
            <p:spPr bwMode="auto">
              <a:xfrm>
                <a:off x="5329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  <p:grpSp>
            <p:nvGrpSpPr>
              <p:cNvPr id="10" name="Group 12"/>
              <p:cNvGrpSpPr>
                <a:grpSpLocks/>
              </p:cNvGrpSpPr>
              <p:nvPr/>
            </p:nvGrpSpPr>
            <p:grpSpPr bwMode="auto">
              <a:xfrm>
                <a:off x="3560" y="3022"/>
                <a:ext cx="1950" cy="272"/>
                <a:chOff x="3606" y="2931"/>
                <a:chExt cx="1950" cy="272"/>
              </a:xfrm>
            </p:grpSpPr>
            <p:sp>
              <p:nvSpPr>
                <p:cNvPr id="11" name="Line 13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1814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2" name="Line 14"/>
                <p:cNvSpPr>
                  <a:spLocks noChangeShapeType="1"/>
                </p:cNvSpPr>
                <p:nvPr/>
              </p:nvSpPr>
              <p:spPr bwMode="auto">
                <a:xfrm>
                  <a:off x="3696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3" name="Line 15"/>
                <p:cNvSpPr>
                  <a:spLocks noChangeShapeType="1"/>
                </p:cNvSpPr>
                <p:nvPr/>
              </p:nvSpPr>
              <p:spPr bwMode="auto">
                <a:xfrm>
                  <a:off x="5465" y="3113"/>
                  <a:ext cx="0" cy="90"/>
                </a:xfrm>
                <a:prstGeom prst="line">
                  <a:avLst/>
                </a:prstGeom>
                <a:noFill/>
                <a:ln w="12700">
                  <a:solidFill>
                    <a:srgbClr val="FF0000"/>
                  </a:solidFill>
                  <a:prstDash val="lgDashDot"/>
                  <a:round/>
                  <a:headEnd/>
                  <a:tailEnd type="triangle" w="med" len="med"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tr-TR"/>
                </a:p>
              </p:txBody>
            </p:sp>
            <p:sp>
              <p:nvSpPr>
                <p:cNvPr id="14" name="Rectangle 16"/>
                <p:cNvSpPr>
                  <a:spLocks noChangeArrowheads="1"/>
                </p:cNvSpPr>
                <p:nvPr/>
              </p:nvSpPr>
              <p:spPr bwMode="auto">
                <a:xfrm>
                  <a:off x="3606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2</a:t>
                  </a:r>
                </a:p>
              </p:txBody>
            </p:sp>
            <p:sp>
              <p:nvSpPr>
                <p:cNvPr id="15" name="Rectangle 17"/>
                <p:cNvSpPr>
                  <a:spLocks noChangeArrowheads="1"/>
                </p:cNvSpPr>
                <p:nvPr/>
              </p:nvSpPr>
              <p:spPr bwMode="auto">
                <a:xfrm>
                  <a:off x="5375" y="2931"/>
                  <a:ext cx="181" cy="1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r>
                    <a:rPr lang="tr-TR" sz="2400"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cs typeface="Arial" charset="0"/>
                    </a:rPr>
                    <a:t>2</a:t>
                  </a:r>
                </a:p>
              </p:txBody>
            </p:sp>
          </p:grpSp>
        </p:grpSp>
      </p:grpSp>
      <p:grpSp>
        <p:nvGrpSpPr>
          <p:cNvPr id="20" name="Group 18"/>
          <p:cNvGrpSpPr>
            <a:grpSpLocks/>
          </p:cNvGrpSpPr>
          <p:nvPr/>
        </p:nvGrpSpPr>
        <p:grpSpPr bwMode="auto">
          <a:xfrm>
            <a:off x="865089" y="1752923"/>
            <a:ext cx="4786691" cy="4220365"/>
            <a:chOff x="200" y="678"/>
            <a:chExt cx="3590" cy="3193"/>
          </a:xfrm>
        </p:grpSpPr>
        <p:pic>
          <p:nvPicPr>
            <p:cNvPr id="21" name="Picture 19" descr="P1020901"/>
            <p:cNvPicPr>
              <a:picLocks noChangeAspect="1" noChangeArrowheads="1"/>
            </p:cNvPicPr>
            <p:nvPr/>
          </p:nvPicPr>
          <p:blipFill>
            <a:blip r:embed="rId6" cstate="print"/>
            <a:srcRect l="33783" t="18262" r="22086" b="27940"/>
            <a:stretch>
              <a:fillRect/>
            </a:stretch>
          </p:blipFill>
          <p:spPr bwMode="auto">
            <a:xfrm>
              <a:off x="204" y="678"/>
              <a:ext cx="3586" cy="3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Group 20"/>
            <p:cNvGrpSpPr>
              <a:grpSpLocks/>
            </p:cNvGrpSpPr>
            <p:nvPr/>
          </p:nvGrpSpPr>
          <p:grpSpPr bwMode="auto">
            <a:xfrm>
              <a:off x="200" y="3230"/>
              <a:ext cx="2999" cy="227"/>
              <a:chOff x="3606" y="3385"/>
              <a:chExt cx="1863" cy="227"/>
            </a:xfrm>
          </p:grpSpPr>
          <p:sp>
            <p:nvSpPr>
              <p:cNvPr id="31" name="Line 21"/>
              <p:cNvSpPr>
                <a:spLocks noChangeShapeType="1"/>
              </p:cNvSpPr>
              <p:nvPr/>
            </p:nvSpPr>
            <p:spPr bwMode="auto">
              <a:xfrm>
                <a:off x="3654" y="3385"/>
                <a:ext cx="1815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2" name="Line 22"/>
              <p:cNvSpPr>
                <a:spLocks noChangeShapeType="1"/>
              </p:cNvSpPr>
              <p:nvPr/>
            </p:nvSpPr>
            <p:spPr bwMode="auto">
              <a:xfrm>
                <a:off x="3651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3" name="Line 23"/>
              <p:cNvSpPr>
                <a:spLocks noChangeShapeType="1"/>
              </p:cNvSpPr>
              <p:nvPr/>
            </p:nvSpPr>
            <p:spPr bwMode="auto">
              <a:xfrm>
                <a:off x="5420" y="3385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34" name="Rectangle 24"/>
              <p:cNvSpPr>
                <a:spLocks noChangeArrowheads="1"/>
              </p:cNvSpPr>
              <p:nvPr/>
            </p:nvSpPr>
            <p:spPr bwMode="auto">
              <a:xfrm>
                <a:off x="3606" y="3475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1</a:t>
                </a:r>
              </a:p>
            </p:txBody>
          </p:sp>
        </p:grp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3016" y="3321"/>
              <a:ext cx="227" cy="18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tr-TR" sz="240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1</a:t>
              </a:r>
            </a:p>
          </p:txBody>
        </p:sp>
        <p:grpSp>
          <p:nvGrpSpPr>
            <p:cNvPr id="24" name="Group 26"/>
            <p:cNvGrpSpPr>
              <a:grpSpLocks/>
            </p:cNvGrpSpPr>
            <p:nvPr/>
          </p:nvGrpSpPr>
          <p:grpSpPr bwMode="auto">
            <a:xfrm>
              <a:off x="1610" y="1643"/>
              <a:ext cx="1950" cy="272"/>
              <a:chOff x="3606" y="2931"/>
              <a:chExt cx="1950" cy="272"/>
            </a:xfrm>
          </p:grpSpPr>
          <p:sp>
            <p:nvSpPr>
              <p:cNvPr id="26" name="Line 27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181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7" name="Line 28"/>
              <p:cNvSpPr>
                <a:spLocks noChangeShapeType="1"/>
              </p:cNvSpPr>
              <p:nvPr/>
            </p:nvSpPr>
            <p:spPr bwMode="auto">
              <a:xfrm>
                <a:off x="3696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8" name="Line 29"/>
              <p:cNvSpPr>
                <a:spLocks noChangeShapeType="1"/>
              </p:cNvSpPr>
              <p:nvPr/>
            </p:nvSpPr>
            <p:spPr bwMode="auto">
              <a:xfrm>
                <a:off x="5465" y="3113"/>
                <a:ext cx="0" cy="90"/>
              </a:xfrm>
              <a:prstGeom prst="line">
                <a:avLst/>
              </a:prstGeom>
              <a:noFill/>
              <a:ln w="12700">
                <a:solidFill>
                  <a:srgbClr val="FF0000"/>
                </a:solidFill>
                <a:prstDash val="lgDashDot"/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tr-TR"/>
              </a:p>
            </p:txBody>
          </p:sp>
          <p:sp>
            <p:nvSpPr>
              <p:cNvPr id="29" name="Rectangle 30"/>
              <p:cNvSpPr>
                <a:spLocks noChangeArrowheads="1"/>
              </p:cNvSpPr>
              <p:nvPr/>
            </p:nvSpPr>
            <p:spPr bwMode="auto">
              <a:xfrm>
                <a:off x="3606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2</a:t>
                </a:r>
              </a:p>
            </p:txBody>
          </p:sp>
          <p:sp>
            <p:nvSpPr>
              <p:cNvPr id="30" name="Rectangle 31"/>
              <p:cNvSpPr>
                <a:spLocks noChangeArrowheads="1"/>
              </p:cNvSpPr>
              <p:nvPr/>
            </p:nvSpPr>
            <p:spPr bwMode="auto">
              <a:xfrm>
                <a:off x="5375" y="2931"/>
                <a:ext cx="181" cy="137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tr-TR" sz="2400">
                    <a:effectLst>
                      <a:outerShdw blurRad="38100" dist="38100" dir="2700000" algn="tl">
                        <a:srgbClr val="C0C0C0"/>
                      </a:outerShdw>
                    </a:effectLst>
                    <a:cs typeface="Arial" charset="0"/>
                  </a:rPr>
                  <a:t>2</a:t>
                </a:r>
              </a:p>
            </p:txBody>
          </p:sp>
        </p:grpSp>
        <p:sp>
          <p:nvSpPr>
            <p:cNvPr id="25" name="Rectangle 32"/>
            <p:cNvSpPr>
              <a:spLocks noChangeArrowheads="1"/>
            </p:cNvSpPr>
            <p:nvPr/>
          </p:nvSpPr>
          <p:spPr bwMode="auto">
            <a:xfrm>
              <a:off x="1020" y="2115"/>
              <a:ext cx="1996" cy="18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r>
                <a:rPr lang="tr-TR" sz="2400">
                  <a:effectLst>
                    <a:outerShdw blurRad="38100" dist="38100" dir="2700000" algn="tl">
                      <a:srgbClr val="C0C0C0"/>
                    </a:outerShdw>
                  </a:effectLst>
                  <a:cs typeface="Arial" charset="0"/>
                </a:rPr>
                <a:t>Su Yalıtımı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8388156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CF0622A-31C8-4936-8C9F-B9BA7DC6A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20536" y="603716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95141" y="1518318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Eğimli Çatılarda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C:\Users\jozef.bonfil\Pictures\1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90056" y="2090057"/>
            <a:ext cx="5973505" cy="375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494868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054F7859-892C-4215-AB98-46DAB4848A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95141" y="797158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Eğimli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7" descr="100_0102_0001"/>
          <p:cNvPicPr>
            <a:picLocks noChangeAspect="1" noChangeArrowheads="1"/>
          </p:cNvPicPr>
          <p:nvPr/>
        </p:nvPicPr>
        <p:blipFill>
          <a:blip r:embed="rId3" cstate="print"/>
          <a:srcRect l="36009" t="23880" r="11192" b="30362"/>
          <a:stretch>
            <a:fillRect/>
          </a:stretch>
        </p:blipFill>
        <p:spPr bwMode="auto">
          <a:xfrm>
            <a:off x="1834992" y="2102142"/>
            <a:ext cx="6843489" cy="3930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0003232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1645F2F7-24D4-4786-A300-E9EB1DB51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16573" y="697515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465865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6" descr="DSCF0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82"/>
          <a:stretch>
            <a:fillRect/>
          </a:stretch>
        </p:blipFill>
        <p:spPr bwMode="auto">
          <a:xfrm>
            <a:off x="1876281" y="2053819"/>
            <a:ext cx="6960129" cy="399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23427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Resim 12">
            <a:extLst>
              <a:ext uri="{FF2B5EF4-FFF2-40B4-BE49-F238E27FC236}">
                <a16:creationId xmlns:a16="http://schemas.microsoft.com/office/drawing/2014/main" id="{9ABE25AA-12F1-4D93-973D-70BD05D83A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0" y="3068960"/>
            <a:ext cx="9902825" cy="2448272"/>
          </a:xfrm>
        </p:spPr>
        <p:txBody>
          <a:bodyPr>
            <a:noAutofit/>
          </a:bodyPr>
          <a:lstStyle/>
          <a:p>
            <a:r>
              <a:rPr lang="tr-TR" sz="4800" dirty="0">
                <a:solidFill>
                  <a:schemeClr val="tx1"/>
                </a:solidFill>
              </a:rPr>
              <a:t>Demir</a:t>
            </a:r>
          </a:p>
        </p:txBody>
      </p:sp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1830992" y="2924175"/>
            <a:ext cx="6863208" cy="1295400"/>
            <a:chOff x="1065" y="1842"/>
            <a:chExt cx="3992" cy="816"/>
          </a:xfrm>
        </p:grpSpPr>
        <p:sp>
          <p:nvSpPr>
            <p:cNvPr id="5" name="Rectangle 4" descr="Wide upward diagonal"/>
            <p:cNvSpPr>
              <a:spLocks noChangeArrowheads="1"/>
            </p:cNvSpPr>
            <p:nvPr/>
          </p:nvSpPr>
          <p:spPr bwMode="auto">
            <a:xfrm>
              <a:off x="1065" y="1959"/>
              <a:ext cx="3992" cy="699"/>
            </a:xfrm>
            <a:prstGeom prst="rect">
              <a:avLst/>
            </a:prstGeom>
            <a:pattFill prst="wdUpDiag">
              <a:fgClr>
                <a:srgbClr val="C0C0C0"/>
              </a:fgClr>
              <a:bgClr>
                <a:srgbClr val="FFFFFF"/>
              </a:bgClr>
            </a:patt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2931" y="1842"/>
              <a:ext cx="304" cy="1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2974" y="1842"/>
              <a:ext cx="218" cy="117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AutoShape 8"/>
            <p:cNvSpPr>
              <a:spLocks noChangeArrowheads="1"/>
            </p:cNvSpPr>
            <p:nvPr/>
          </p:nvSpPr>
          <p:spPr bwMode="auto">
            <a:xfrm>
              <a:off x="2494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 rot="10800000">
              <a:off x="3016" y="2153"/>
              <a:ext cx="477" cy="117"/>
            </a:xfrm>
            <a:prstGeom prst="flowChartDelay">
              <a:avLst/>
            </a:prstGeom>
            <a:solidFill>
              <a:srgbClr val="CC6600"/>
            </a:solidFill>
            <a:ln w="9525" algn="ctr">
              <a:solidFill>
                <a:srgbClr val="CC66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Rectangle 10" descr="Brown marble"/>
            <p:cNvSpPr>
              <a:spLocks noChangeArrowheads="1"/>
            </p:cNvSpPr>
            <p:nvPr/>
          </p:nvSpPr>
          <p:spPr bwMode="auto">
            <a:xfrm>
              <a:off x="1065" y="2192"/>
              <a:ext cx="3992" cy="87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1" name="Picture 11"/>
            <p:cNvPicPr>
              <a:picLocks noChangeArrowheads="1"/>
            </p:cNvPicPr>
            <p:nvPr/>
          </p:nvPicPr>
          <p:blipFill>
            <a:blip r:embed="rId4" cstate="print">
              <a:lum bright="-24000" contrast="6000"/>
            </a:blip>
            <a:srcRect l="8003" t="43509" r="59665" b="42709"/>
            <a:stretch>
              <a:fillRect/>
            </a:stretch>
          </p:blipFill>
          <p:spPr bwMode="auto">
            <a:xfrm>
              <a:off x="2367" y="2192"/>
              <a:ext cx="1258" cy="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AutoShape 16"/>
            <p:cNvSpPr>
              <a:spLocks noChangeArrowheads="1"/>
            </p:cNvSpPr>
            <p:nvPr/>
          </p:nvSpPr>
          <p:spPr bwMode="auto">
            <a:xfrm>
              <a:off x="2925" y="1933"/>
              <a:ext cx="91" cy="227"/>
            </a:xfrm>
            <a:prstGeom prst="lightningBolt">
              <a:avLst/>
            </a:prstGeom>
            <a:solidFill>
              <a:schemeClr val="tx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l"/>
              <a:endParaRPr lang="tr-TR" altLang="tr-TR" sz="1800"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0" y="1412875"/>
            <a:ext cx="9902825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Betonun kimyasal oluşum sürecinde,</a:t>
            </a:r>
          </a:p>
          <a:p>
            <a:pPr marL="342900" indent="-342900" algn="l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Ø"/>
              <a:defRPr/>
            </a:pP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Oturmalar veya çeşitli nedenlerle, oluşan kılcal çatlaklardan giren: H</a:t>
            </a:r>
            <a:r>
              <a:rPr lang="tr-TR" sz="32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</a:t>
            </a:r>
            <a:r>
              <a:rPr lang="tr-TR" sz="32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 (su)</a:t>
            </a:r>
            <a:r>
              <a:rPr lang="tr-TR" sz="1800" dirty="0">
                <a:effectLst/>
                <a:latin typeface="Arial" charset="0"/>
              </a:rPr>
              <a:t> </a:t>
            </a: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0" y="4221164"/>
            <a:ext cx="9902825" cy="1728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ortamda bulunan, 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O</a:t>
            </a:r>
            <a:r>
              <a:rPr lang="tr-TR" sz="3600" baseline="-250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</a:t>
            </a: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(oksijen gazı) ile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tr-TR" sz="36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Fe</a:t>
            </a:r>
            <a:r>
              <a:rPr lang="tr-TR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 (demir) üzerinde korozyonu oluşturur.</a:t>
            </a:r>
          </a:p>
        </p:txBody>
      </p:sp>
    </p:spTree>
    <p:extLst>
      <p:ext uri="{BB962C8B-B14F-4D97-AF65-F5344CB8AC3E}">
        <p14:creationId xmlns:p14="http://schemas.microsoft.com/office/powerpoint/2010/main" val="8530853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72CFB11F-9921-4277-8FD5-815F11B96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171924" y="1600200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5" name="Picture 4" descr="DSC0326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800"/>
                    </a14:imgEffect>
                    <a14:imgEffect>
                      <a14:saturation sa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58" b="14224"/>
          <a:stretch/>
        </p:blipFill>
        <p:spPr bwMode="auto">
          <a:xfrm>
            <a:off x="1698171" y="2116183"/>
            <a:ext cx="6831881" cy="3848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165291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05A270FE-239F-42C1-AAA1-F83673141D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296614" y="696815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222302" y="1497539"/>
            <a:ext cx="8912543" cy="749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Ayrık Nizam Teras Çatılarda  h 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≤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Arial Unicode MS" pitchFamily="34" charset="-128"/>
                <a:cs typeface="Arial Unicode MS" pitchFamily="34" charset="-128"/>
              </a:rPr>
              <a:t> 21,50 m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6387" y="2182091"/>
            <a:ext cx="6824354" cy="3838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198092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40AFCCE9-EC78-41D8-943F-3BBD115729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49410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14" descr="IMG_303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71"/>
          <a:stretch>
            <a:fillRect/>
          </a:stretch>
        </p:blipFill>
        <p:spPr bwMode="auto">
          <a:xfrm>
            <a:off x="1900052" y="2138687"/>
            <a:ext cx="6120542" cy="3931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194275" y="1640349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202616934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CC699B83-BAB7-4FEA-AA8D-80951C31B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4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627286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  <p:pic>
        <p:nvPicPr>
          <p:cNvPr id="6" name="Picture 8" descr="ProjeBitmis (5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844" y="2167535"/>
            <a:ext cx="5787399" cy="3780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798349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D43C5CD2-0DC9-487A-8BBC-8FC5A3CF5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62318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6" descr="C:\Users\jozef.bonfil\Pictures\bP213305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951" r="4301"/>
          <a:stretch>
            <a:fillRect/>
          </a:stretch>
        </p:blipFill>
        <p:spPr bwMode="auto">
          <a:xfrm>
            <a:off x="2460786" y="1889302"/>
            <a:ext cx="4475591" cy="4153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194275" y="1403731"/>
            <a:ext cx="943691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tr-TR" altLang="tr-TR" sz="3200" dirty="0">
                <a:effectLst/>
              </a:rPr>
              <a:t>  Bitişik Nizam ve Yüksek Yapılarda</a:t>
            </a:r>
          </a:p>
        </p:txBody>
      </p:sp>
    </p:spTree>
    <p:extLst>
      <p:ext uri="{BB962C8B-B14F-4D97-AF65-F5344CB8AC3E}">
        <p14:creationId xmlns:p14="http://schemas.microsoft.com/office/powerpoint/2010/main" val="213956583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07B3385B-D969-4DDE-9F46-81334CBD26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2328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5141" y="1685107"/>
            <a:ext cx="8912543" cy="4310427"/>
          </a:xfrm>
        </p:spPr>
        <p:txBody>
          <a:bodyPr/>
          <a:lstStyle/>
          <a:p>
            <a:pPr marL="0" indent="0">
              <a:buNone/>
            </a:pPr>
            <a:r>
              <a:rPr lang="tr-TR" dirty="0"/>
              <a:t>Islak Mekanlarda Yalıtım</a:t>
            </a:r>
          </a:p>
        </p:txBody>
      </p:sp>
      <p:pic>
        <p:nvPicPr>
          <p:cNvPr id="4" name="Picture 3" descr="muhtelif resimler 004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400"/>
                    </a14:imgEffect>
                    <a14:imgEffect>
                      <a14:saturation sat="1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07"/>
          <a:stretch>
            <a:fillRect/>
          </a:stretch>
        </p:blipFill>
        <p:spPr>
          <a:xfrm>
            <a:off x="2325511" y="2206873"/>
            <a:ext cx="5429076" cy="3760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2491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E5E8FE17-4982-4026-8BBF-C69FB03B92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953914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>
          <a:xfrm>
            <a:off x="495141" y="1939839"/>
            <a:ext cx="8912543" cy="4525963"/>
          </a:xfrm>
        </p:spPr>
        <p:txBody>
          <a:bodyPr/>
          <a:lstStyle/>
          <a:p>
            <a:pPr marL="0" indent="0" eaLnBrk="1" hangingPunct="1">
              <a:buNone/>
              <a:defRPr/>
            </a:pPr>
            <a:r>
              <a:rPr lang="tr-TR" dirty="0"/>
              <a:t>Su Depolarında Yalıtım</a:t>
            </a:r>
          </a:p>
        </p:txBody>
      </p:sp>
      <p:pic>
        <p:nvPicPr>
          <p:cNvPr id="5" name="Picture 10" descr="F:\Iş Resimlerim\PVC su deposu\IMG_07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34"/>
          <a:stretch>
            <a:fillRect/>
          </a:stretch>
        </p:blipFill>
        <p:spPr bwMode="auto">
          <a:xfrm>
            <a:off x="5542844" y="2028782"/>
            <a:ext cx="4210132" cy="3851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Resim111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60" y="2621749"/>
            <a:ext cx="4522838" cy="3279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303749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25EB1878-6655-48DA-9F94-D55884786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62473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Balkonlarda Yalıtım</a:t>
            </a:r>
          </a:p>
        </p:txBody>
      </p:sp>
      <p:pic>
        <p:nvPicPr>
          <p:cNvPr id="4" name="Picture 3" descr="P1030125"/>
          <p:cNvPicPr>
            <a:picLocks noChangeAspect="1" noChangeArrowheads="1"/>
          </p:cNvPicPr>
          <p:nvPr/>
        </p:nvPicPr>
        <p:blipFill>
          <a:blip r:embed="rId3">
            <a:lum bright="-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9" r="44753" b="23523"/>
          <a:stretch>
            <a:fillRect/>
          </a:stretch>
        </p:blipFill>
        <p:spPr>
          <a:xfrm>
            <a:off x="2155371" y="2069100"/>
            <a:ext cx="5993185" cy="4000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26854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>
            <a:extLst>
              <a:ext uri="{FF2B5EF4-FFF2-40B4-BE49-F238E27FC236}">
                <a16:creationId xmlns:a16="http://schemas.microsoft.com/office/drawing/2014/main" id="{80AE2B19-A2F8-447D-92EE-620F3D305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3677" y="1554186"/>
            <a:ext cx="8912543" cy="4525963"/>
          </a:xfrm>
        </p:spPr>
        <p:txBody>
          <a:bodyPr/>
          <a:lstStyle/>
          <a:p>
            <a:r>
              <a:rPr lang="tr-TR" dirty="0"/>
              <a:t>Kabuk Çatılarda Yalıtım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836347"/>
            <a:ext cx="8912543" cy="1143000"/>
          </a:xfrm>
        </p:spPr>
        <p:txBody>
          <a:bodyPr>
            <a:normAutofit/>
          </a:bodyPr>
          <a:lstStyle/>
          <a:p>
            <a:r>
              <a:rPr lang="tr-TR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Uygulama</a:t>
            </a:r>
            <a:endParaRPr lang="tr-TR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3" descr="P103025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6" t="2248" r="17518" b="-2248"/>
          <a:stretch/>
        </p:blipFill>
        <p:spPr>
          <a:xfrm>
            <a:off x="2023663" y="2106432"/>
            <a:ext cx="5330726" cy="4062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51199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95141" y="706686"/>
            <a:ext cx="8912543" cy="5530626"/>
          </a:xfrm>
        </p:spPr>
        <p:txBody>
          <a:bodyPr>
            <a:normAutofit/>
          </a:bodyPr>
          <a:lstStyle/>
          <a:p>
            <a:r>
              <a:rPr lang="tr-TR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Sorularınız?</a:t>
            </a:r>
          </a:p>
        </p:txBody>
      </p:sp>
      <p:pic>
        <p:nvPicPr>
          <p:cNvPr id="4" name="Resim 3">
            <a:extLst>
              <a:ext uri="{FF2B5EF4-FFF2-40B4-BE49-F238E27FC236}">
                <a16:creationId xmlns:a16="http://schemas.microsoft.com/office/drawing/2014/main" id="{EDE3BA67-4153-4022-B77B-C7537E3D99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" y="25940"/>
            <a:ext cx="9900762" cy="1121761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id="{92E39219-CDC8-44EE-9137-90DD923595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5725" y="6259624"/>
            <a:ext cx="9900762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778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26EDBC8F-E47C-48B5-A58B-7182844B4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6" name="Resim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4563" y="1580606"/>
            <a:ext cx="3576011" cy="43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7 Dikdörtgen"/>
          <p:cNvSpPr/>
          <p:nvPr/>
        </p:nvSpPr>
        <p:spPr>
          <a:xfrm>
            <a:off x="6083903" y="1039673"/>
            <a:ext cx="3197330" cy="5476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tr-TR" altLang="tr-TR" dirty="0">
                <a:solidFill>
                  <a:srgbClr val="FF0000"/>
                </a:solidFill>
              </a:rPr>
              <a:t>*</a:t>
            </a:r>
            <a:r>
              <a:rPr lang="tr-TR" sz="1800" dirty="0">
                <a:solidFill>
                  <a:schemeClr val="tx2"/>
                </a:solidFill>
                <a:effectLst/>
              </a:rPr>
              <a:t>Prof. Dr. </a:t>
            </a:r>
            <a:r>
              <a:rPr lang="tr-TR" sz="1800" dirty="0" err="1">
                <a:solidFill>
                  <a:schemeClr val="tx2"/>
                </a:solidFill>
                <a:effectLst/>
              </a:rPr>
              <a:t>Şakir</a:t>
            </a:r>
            <a:r>
              <a:rPr lang="tr-TR" sz="1800" dirty="0">
                <a:solidFill>
                  <a:schemeClr val="tx2"/>
                </a:solidFill>
                <a:effectLst/>
              </a:rPr>
              <a:t> </a:t>
            </a:r>
            <a:r>
              <a:rPr lang="tr-TR" sz="1800" dirty="0" err="1">
                <a:solidFill>
                  <a:schemeClr val="tx2"/>
                </a:solidFill>
                <a:effectLst/>
              </a:rPr>
              <a:t>Erdoğdu</a:t>
            </a:r>
            <a:r>
              <a:rPr lang="tr-TR" sz="1800" dirty="0">
                <a:solidFill>
                  <a:schemeClr val="tx2"/>
                </a:solidFill>
                <a:effectLst/>
              </a:rPr>
              <a:t> / KTÜ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432251" y="870340"/>
            <a:ext cx="4990008" cy="48982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Korozyona bağlı 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kaybının 0.25 mm/yıl olduğu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kabulüyle, S420b sınıfı Ø12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inşaat demirinin 10 yıl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r-TR" altLang="tr-TR" sz="3000" dirty="0"/>
              <a:t>s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onunda</a:t>
            </a:r>
            <a:r>
              <a:rPr lang="tr-TR" altLang="tr-TR" sz="3000" dirty="0"/>
              <a:t>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başlangıca</a:t>
            </a:r>
            <a:r>
              <a:rPr kumimoji="0" lang="tr-TR" altLang="tr-TR" sz="3000" b="0" i="0" u="none" strike="noStrike" kern="1200" cap="none" spc="0" normalizeH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tr-TR" altLang="tr-TR" sz="3000" dirty="0"/>
              <a:t>g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öre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kesit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r-TR" altLang="tr-TR" sz="3000" dirty="0"/>
              <a:t>a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lanında</a:t>
            </a:r>
            <a:r>
              <a:rPr lang="tr-TR" altLang="tr-TR" sz="3000" dirty="0"/>
              <a:t> m</a:t>
            </a:r>
            <a:r>
              <a:rPr kumimoji="0" lang="tr-TR" altLang="tr-TR" sz="3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eydana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gelen </a:t>
            </a: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kayıp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%34</a:t>
            </a:r>
            <a:r>
              <a:rPr lang="tr-TR" altLang="tr-TR" sz="3000" b="1" dirty="0"/>
              <a:t> </a:t>
            </a:r>
            <a:r>
              <a:rPr kumimoji="0" lang="tr-TR" altLang="tr-TR" sz="3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kadardır.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Yani, 10 yıl sonunda donatı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başlangıçtaki </a:t>
            </a: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taşıma </a:t>
            </a: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kapasitesinin %66`</a:t>
            </a:r>
            <a:r>
              <a:rPr kumimoji="0" lang="tr-TR" altLang="tr-TR" sz="3200" b="1" i="0" u="sng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sını</a:t>
            </a:r>
            <a:endParaRPr kumimoji="0" lang="tr-TR" altLang="tr-TR" sz="3200" b="1" i="0" u="sng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250825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r-TR" altLang="tr-TR" sz="3200" b="1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kaybetmiş </a:t>
            </a:r>
            <a:r>
              <a:rPr kumimoji="0" lang="tr-TR" altLang="tr-TR" sz="3200" b="0" i="0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olmaktadır.</a:t>
            </a:r>
            <a:r>
              <a:rPr kumimoji="0" lang="tr-TR" altLang="tr-TR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*</a:t>
            </a:r>
          </a:p>
        </p:txBody>
      </p:sp>
    </p:spTree>
    <p:extLst>
      <p:ext uri="{BB962C8B-B14F-4D97-AF65-F5344CB8AC3E}">
        <p14:creationId xmlns:p14="http://schemas.microsoft.com/office/powerpoint/2010/main" val="38905775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id="{AC0830E9-EA2F-410D-A6BB-5CC6BCD177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862" y="1556793"/>
            <a:ext cx="2500315" cy="4309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91739" y="2348881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1- Sızarak:</a:t>
            </a:r>
          </a:p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2- </a:t>
            </a:r>
            <a:r>
              <a:rPr lang="tr-TR" sz="4000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Kapilarite</a:t>
            </a: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tr-TR" sz="4000" u="sng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3- </a:t>
            </a:r>
            <a:r>
              <a:rPr lang="tr-TR" sz="4000" u="sng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Yoğuşma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val="21994084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id="{7AB6274D-7D68-4439-AE99-52EB36BD5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pic>
        <p:nvPicPr>
          <p:cNvPr id="4" name="Picture 4" descr="cr176_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735" y="1556794"/>
            <a:ext cx="2493426" cy="4297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4 Dikdörtgen"/>
          <p:cNvSpPr/>
          <p:nvPr/>
        </p:nvSpPr>
        <p:spPr>
          <a:xfrm>
            <a:off x="3313755" y="2348880"/>
            <a:ext cx="37432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1- Sızarak:</a:t>
            </a:r>
          </a:p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2- </a:t>
            </a:r>
            <a:r>
              <a:rPr lang="tr-TR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Kapilarite</a:t>
            </a: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>
              <a:lnSpc>
                <a:spcPct val="150000"/>
              </a:lnSpc>
              <a:defRPr/>
            </a:pPr>
            <a:r>
              <a:rPr lang="tr-TR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3- </a:t>
            </a:r>
            <a:r>
              <a:rPr lang="tr-TR" sz="4000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Yoğuşma</a:t>
            </a:r>
            <a:endParaRPr lang="tr-TR" sz="4000" dirty="0"/>
          </a:p>
        </p:txBody>
      </p:sp>
      <p:sp>
        <p:nvSpPr>
          <p:cNvPr id="6" name="5 Sağ Ayraç"/>
          <p:cNvSpPr/>
          <p:nvPr/>
        </p:nvSpPr>
        <p:spPr>
          <a:xfrm>
            <a:off x="6355119" y="2924944"/>
            <a:ext cx="623869" cy="1152128"/>
          </a:xfrm>
          <a:prstGeom prst="righ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6 Metin kutusu"/>
          <p:cNvSpPr txBox="1"/>
          <p:nvPr/>
        </p:nvSpPr>
        <p:spPr>
          <a:xfrm>
            <a:off x="7134955" y="3068960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u="sng" dirty="0"/>
              <a:t>Su Yalıtımı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7212939" y="4449306"/>
            <a:ext cx="26119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u="sng" dirty="0"/>
              <a:t>Isı Yalıtımı</a:t>
            </a:r>
          </a:p>
        </p:txBody>
      </p:sp>
      <p:cxnSp>
        <p:nvCxnSpPr>
          <p:cNvPr id="10" name="9 Düz Ok Bağlayıcısı"/>
          <p:cNvCxnSpPr/>
          <p:nvPr/>
        </p:nvCxnSpPr>
        <p:spPr>
          <a:xfrm>
            <a:off x="6121167" y="4869160"/>
            <a:ext cx="935804" cy="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3703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53D4228D-456B-4506-ADBF-E75A1854AC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58" y="8847"/>
            <a:ext cx="9644708" cy="6840305"/>
          </a:xfrm>
          <a:prstGeom prst="rect">
            <a:avLst/>
          </a:prstGeom>
        </p:spPr>
      </p:pic>
      <p:graphicFrame>
        <p:nvGraphicFramePr>
          <p:cNvPr id="4" name="3 Diyagram"/>
          <p:cNvGraphicFramePr/>
          <p:nvPr>
            <p:extLst>
              <p:ext uri="{D42A27DB-BD31-4B8C-83A1-F6EECF244321}">
                <p14:modId xmlns:p14="http://schemas.microsoft.com/office/powerpoint/2010/main" val="3699971330"/>
              </p:ext>
            </p:extLst>
          </p:nvPr>
        </p:nvGraphicFramePr>
        <p:xfrm>
          <a:off x="1674501" y="1156463"/>
          <a:ext cx="6252269" cy="533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001588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959</Words>
  <Application>Microsoft Office PowerPoint</Application>
  <PresentationFormat>Özel</PresentationFormat>
  <Paragraphs>258</Paragraphs>
  <Slides>59</Slides>
  <Notes>1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Eklenmiş OLE Hizmet Programları</vt:lpstr>
      </vt:variant>
      <vt:variant>
        <vt:i4>2</vt:i4>
      </vt:variant>
      <vt:variant>
        <vt:lpstr>Slayt Başlıkları</vt:lpstr>
      </vt:variant>
      <vt:variant>
        <vt:i4>59</vt:i4>
      </vt:variant>
    </vt:vector>
  </HeadingPairs>
  <TitlesOfParts>
    <vt:vector size="69" baseType="lpstr">
      <vt:lpstr>Arial</vt:lpstr>
      <vt:lpstr>Arial Unicode MS</vt:lpstr>
      <vt:lpstr>Calibri</vt:lpstr>
      <vt:lpstr>Cambria</vt:lpstr>
      <vt:lpstr>Comic Sans MS</vt:lpstr>
      <vt:lpstr>Times New Roman</vt:lpstr>
      <vt:lpstr>Wingdings</vt:lpstr>
      <vt:lpstr>Office Theme</vt:lpstr>
      <vt:lpstr>Clip</vt:lpstr>
      <vt:lpstr>Photo Editor Photo</vt:lpstr>
      <vt:lpstr>PowerPoint Sunusu</vt:lpstr>
      <vt:lpstr>Yapı Güvenliği</vt:lpstr>
      <vt:lpstr>Yapı Güvenliği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Su Yalıtım Yönetmeliği</vt:lpstr>
      <vt:lpstr>Temel Yalıtımı</vt:lpstr>
      <vt:lpstr>Temel Yalıtımı</vt:lpstr>
      <vt:lpstr>PowerPoint Sunusu</vt:lpstr>
      <vt:lpstr>Temel Yalıtımı</vt:lpstr>
      <vt:lpstr>Temel Yalıtımı</vt:lpstr>
      <vt:lpstr>PowerPoint Sunusu</vt:lpstr>
      <vt:lpstr>Çatı Yalıtımı</vt:lpstr>
      <vt:lpstr>Çatı Yalıtımı</vt:lpstr>
      <vt:lpstr>Çatı Yalıtımı</vt:lpstr>
      <vt:lpstr>Çatı Yalıtımı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PowerPoint Sunusu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Uygulama</vt:lpstr>
      <vt:lpstr>Sorularınız?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</dc:creator>
  <cp:lastModifiedBy>ilgi</cp:lastModifiedBy>
  <cp:revision>40</cp:revision>
  <dcterms:created xsi:type="dcterms:W3CDTF">2017-10-30T09:13:00Z</dcterms:created>
  <dcterms:modified xsi:type="dcterms:W3CDTF">2019-12-24T10:03:54Z</dcterms:modified>
</cp:coreProperties>
</file>